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1"/>
  </p:notesMasterIdLst>
  <p:sldIdLst>
    <p:sldId id="331" r:id="rId5"/>
    <p:sldId id="343" r:id="rId6"/>
    <p:sldId id="312" r:id="rId7"/>
    <p:sldId id="313" r:id="rId8"/>
    <p:sldId id="314" r:id="rId9"/>
    <p:sldId id="297" r:id="rId10"/>
    <p:sldId id="315" r:id="rId11"/>
    <p:sldId id="316" r:id="rId12"/>
    <p:sldId id="317" r:id="rId13"/>
    <p:sldId id="319" r:id="rId14"/>
    <p:sldId id="320" r:id="rId15"/>
    <p:sldId id="332" r:id="rId16"/>
    <p:sldId id="321" r:id="rId17"/>
    <p:sldId id="356" r:id="rId18"/>
    <p:sldId id="333" r:id="rId19"/>
    <p:sldId id="335" r:id="rId20"/>
    <p:sldId id="334" r:id="rId21"/>
    <p:sldId id="292" r:id="rId22"/>
    <p:sldId id="295" r:id="rId23"/>
    <p:sldId id="296" r:id="rId24"/>
    <p:sldId id="344" r:id="rId25"/>
    <p:sldId id="298" r:id="rId26"/>
    <p:sldId id="299" r:id="rId27"/>
    <p:sldId id="336" r:id="rId28"/>
    <p:sldId id="337" r:id="rId29"/>
    <p:sldId id="256" r:id="rId30"/>
    <p:sldId id="261" r:id="rId31"/>
    <p:sldId id="264" r:id="rId32"/>
    <p:sldId id="265" r:id="rId33"/>
    <p:sldId id="266" r:id="rId34"/>
    <p:sldId id="268" r:id="rId35"/>
    <p:sldId id="328" r:id="rId36"/>
    <p:sldId id="347" r:id="rId37"/>
    <p:sldId id="348" r:id="rId38"/>
    <p:sldId id="345" r:id="rId39"/>
    <p:sldId id="349" r:id="rId40"/>
    <p:sldId id="352" r:id="rId41"/>
    <p:sldId id="350" r:id="rId42"/>
    <p:sldId id="351" r:id="rId43"/>
    <p:sldId id="353" r:id="rId44"/>
    <p:sldId id="354" r:id="rId45"/>
    <p:sldId id="338" r:id="rId46"/>
    <p:sldId id="339" r:id="rId47"/>
    <p:sldId id="355" r:id="rId48"/>
    <p:sldId id="340" r:id="rId49"/>
    <p:sldId id="342" r:id="rId50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37795-EB88-44CE-95EA-5CB4A5DD5A53}" v="1012" dt="2021-01-19T10:35:03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36" autoAdjust="0"/>
    <p:restoredTop sz="96395" autoAdjust="0"/>
  </p:normalViewPr>
  <p:slideViewPr>
    <p:cSldViewPr snapToGrid="0" snapToObjects="1">
      <p:cViewPr varScale="1">
        <p:scale>
          <a:sx n="84" d="100"/>
          <a:sy n="84" d="100"/>
        </p:scale>
        <p:origin x="4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Wikström" userId="9e026543-7000-4faf-8d5a-953147dd69be" providerId="ADAL" clId="{07137795-EB88-44CE-95EA-5CB4A5DD5A53}"/>
    <pc:docChg chg="undo custSel addSld delSld modSld sldOrd">
      <pc:chgData name="Lars Wikström" userId="9e026543-7000-4faf-8d5a-953147dd69be" providerId="ADAL" clId="{07137795-EB88-44CE-95EA-5CB4A5DD5A53}" dt="2021-01-19T10:36:03.350" v="2624" actId="20577"/>
      <pc:docMkLst>
        <pc:docMk/>
      </pc:docMkLst>
      <pc:sldChg chg="addSp delSp add setBg">
        <pc:chgData name="Lars Wikström" userId="9e026543-7000-4faf-8d5a-953147dd69be" providerId="ADAL" clId="{07137795-EB88-44CE-95EA-5CB4A5DD5A53}" dt="2021-01-18T10:28:24.724" v="878"/>
        <pc:sldMkLst>
          <pc:docMk/>
          <pc:sldMk cId="0" sldId="256"/>
        </pc:sldMkLst>
        <pc:spChg chg="add del">
          <ac:chgData name="Lars Wikström" userId="9e026543-7000-4faf-8d5a-953147dd69be" providerId="ADAL" clId="{07137795-EB88-44CE-95EA-5CB4A5DD5A53}" dt="2021-01-18T10:28:24.724" v="878"/>
          <ac:spMkLst>
            <pc:docMk/>
            <pc:sldMk cId="0" sldId="256"/>
            <ac:spMk id="6" creationId="{B60F1C6E-3FE2-4AEA-B15C-91366AE21462}"/>
          </ac:spMkLst>
        </pc:spChg>
        <pc:picChg chg="add del">
          <ac:chgData name="Lars Wikström" userId="9e026543-7000-4faf-8d5a-953147dd69be" providerId="ADAL" clId="{07137795-EB88-44CE-95EA-5CB4A5DD5A53}" dt="2021-01-18T10:28:24.724" v="878"/>
          <ac:picMkLst>
            <pc:docMk/>
            <pc:sldMk cId="0" sldId="256"/>
            <ac:picMk id="5" creationId="{3F9DC097-1028-4076-B2C9-7A3E0049CE42}"/>
          </ac:picMkLst>
        </pc:picChg>
      </pc:sldChg>
      <pc:sldChg chg="add modTransition setBg">
        <pc:chgData name="Lars Wikström" userId="9e026543-7000-4faf-8d5a-953147dd69be" providerId="ADAL" clId="{07137795-EB88-44CE-95EA-5CB4A5DD5A53}" dt="2021-01-19T10:34:51.925" v="2612"/>
        <pc:sldMkLst>
          <pc:docMk/>
          <pc:sldMk cId="0" sldId="261"/>
        </pc:sldMkLst>
      </pc:sldChg>
      <pc:sldChg chg="add modTransition setBg">
        <pc:chgData name="Lars Wikström" userId="9e026543-7000-4faf-8d5a-953147dd69be" providerId="ADAL" clId="{07137795-EB88-44CE-95EA-5CB4A5DD5A53}" dt="2021-01-19T10:34:54.027" v="2613"/>
        <pc:sldMkLst>
          <pc:docMk/>
          <pc:sldMk cId="0" sldId="264"/>
        </pc:sldMkLst>
      </pc:sldChg>
      <pc:sldChg chg="add modTransition setBg">
        <pc:chgData name="Lars Wikström" userId="9e026543-7000-4faf-8d5a-953147dd69be" providerId="ADAL" clId="{07137795-EB88-44CE-95EA-5CB4A5DD5A53}" dt="2021-01-19T10:34:58.102" v="2614"/>
        <pc:sldMkLst>
          <pc:docMk/>
          <pc:sldMk cId="0" sldId="265"/>
        </pc:sldMkLst>
      </pc:sldChg>
      <pc:sldChg chg="add modTransition setBg">
        <pc:chgData name="Lars Wikström" userId="9e026543-7000-4faf-8d5a-953147dd69be" providerId="ADAL" clId="{07137795-EB88-44CE-95EA-5CB4A5DD5A53}" dt="2021-01-19T10:35:03.422" v="2615"/>
        <pc:sldMkLst>
          <pc:docMk/>
          <pc:sldMk cId="0" sldId="266"/>
        </pc:sldMkLst>
      </pc:sldChg>
      <pc:sldChg chg="add setBg">
        <pc:chgData name="Lars Wikström" userId="9e026543-7000-4faf-8d5a-953147dd69be" providerId="ADAL" clId="{07137795-EB88-44CE-95EA-5CB4A5DD5A53}" dt="2021-01-18T10:29:42.336" v="881"/>
        <pc:sldMkLst>
          <pc:docMk/>
          <pc:sldMk cId="0" sldId="268"/>
        </pc:sldMkLst>
      </pc:sldChg>
      <pc:sldChg chg="modSp add del setBg">
        <pc:chgData name="Lars Wikström" userId="9e026543-7000-4faf-8d5a-953147dd69be" providerId="ADAL" clId="{07137795-EB88-44CE-95EA-5CB4A5DD5A53}" dt="2021-01-18T10:32:24.023" v="886" actId="2696"/>
        <pc:sldMkLst>
          <pc:docMk/>
          <pc:sldMk cId="0" sldId="269"/>
        </pc:sldMkLst>
        <pc:spChg chg="mod">
          <ac:chgData name="Lars Wikström" userId="9e026543-7000-4faf-8d5a-953147dd69be" providerId="ADAL" clId="{07137795-EB88-44CE-95EA-5CB4A5DD5A53}" dt="2021-01-18T10:32:07.954" v="885" actId="20577"/>
          <ac:spMkLst>
            <pc:docMk/>
            <pc:sldMk cId="0" sldId="269"/>
            <ac:spMk id="162" creationId="{00000000-0000-0000-0000-000000000000}"/>
          </ac:spMkLst>
        </pc:spChg>
      </pc:sldChg>
      <pc:sldChg chg="del">
        <pc:chgData name="Lars Wikström" userId="9e026543-7000-4faf-8d5a-953147dd69be" providerId="ADAL" clId="{07137795-EB88-44CE-95EA-5CB4A5DD5A53}" dt="2021-01-18T12:44:59.281" v="2332" actId="2696"/>
        <pc:sldMkLst>
          <pc:docMk/>
          <pc:sldMk cId="1184440101" sldId="287"/>
        </pc:sldMkLst>
      </pc:sldChg>
      <pc:sldChg chg="del">
        <pc:chgData name="Lars Wikström" userId="9e026543-7000-4faf-8d5a-953147dd69be" providerId="ADAL" clId="{07137795-EB88-44CE-95EA-5CB4A5DD5A53}" dt="2021-01-18T12:45:04.296" v="2336" actId="2696"/>
        <pc:sldMkLst>
          <pc:docMk/>
          <pc:sldMk cId="729065547" sldId="288"/>
        </pc:sldMkLst>
      </pc:sldChg>
      <pc:sldChg chg="modSp add modAnim">
        <pc:chgData name="Lars Wikström" userId="9e026543-7000-4faf-8d5a-953147dd69be" providerId="ADAL" clId="{07137795-EB88-44CE-95EA-5CB4A5DD5A53}" dt="2021-01-19T10:33:12.107" v="2609" actId="20577"/>
        <pc:sldMkLst>
          <pc:docMk/>
          <pc:sldMk cId="327617223" sldId="292"/>
        </pc:sldMkLst>
        <pc:spChg chg="mod">
          <ac:chgData name="Lars Wikström" userId="9e026543-7000-4faf-8d5a-953147dd69be" providerId="ADAL" clId="{07137795-EB88-44CE-95EA-5CB4A5DD5A53}" dt="2021-01-18T08:58:37.079" v="53" actId="20577"/>
          <ac:spMkLst>
            <pc:docMk/>
            <pc:sldMk cId="327617223" sldId="292"/>
            <ac:spMk id="51204" creationId="{00000000-0000-0000-0000-000000000000}"/>
          </ac:spMkLst>
        </pc:spChg>
        <pc:spChg chg="mod">
          <ac:chgData name="Lars Wikström" userId="9e026543-7000-4faf-8d5a-953147dd69be" providerId="ADAL" clId="{07137795-EB88-44CE-95EA-5CB4A5DD5A53}" dt="2021-01-19T10:33:12.107" v="2609" actId="20577"/>
          <ac:spMkLst>
            <pc:docMk/>
            <pc:sldMk cId="327617223" sldId="292"/>
            <ac:spMk id="97283" creationId="{00000000-0000-0000-0000-000000000000}"/>
          </ac:spMkLst>
        </pc:spChg>
        <pc:picChg chg="mod">
          <ac:chgData name="Lars Wikström" userId="9e026543-7000-4faf-8d5a-953147dd69be" providerId="ADAL" clId="{07137795-EB88-44CE-95EA-5CB4A5DD5A53}" dt="2021-01-18T08:58:07.303" v="42" actId="1076"/>
          <ac:picMkLst>
            <pc:docMk/>
            <pc:sldMk cId="327617223" sldId="292"/>
            <ac:picMk id="90116" creationId="{00000000-0000-0000-0000-000000000000}"/>
          </ac:picMkLst>
        </pc:picChg>
      </pc:sldChg>
      <pc:sldChg chg="add del">
        <pc:chgData name="Lars Wikström" userId="9e026543-7000-4faf-8d5a-953147dd69be" providerId="ADAL" clId="{07137795-EB88-44CE-95EA-5CB4A5DD5A53}" dt="2021-01-18T10:00:03.307" v="269" actId="2696"/>
        <pc:sldMkLst>
          <pc:docMk/>
          <pc:sldMk cId="3483803539" sldId="293"/>
        </pc:sldMkLst>
      </pc:sldChg>
      <pc:sldChg chg="add del">
        <pc:chgData name="Lars Wikström" userId="9e026543-7000-4faf-8d5a-953147dd69be" providerId="ADAL" clId="{07137795-EB88-44CE-95EA-5CB4A5DD5A53}" dt="2021-01-18T10:00:52.088" v="270" actId="2696"/>
        <pc:sldMkLst>
          <pc:docMk/>
          <pc:sldMk cId="2956792789" sldId="294"/>
        </pc:sldMkLst>
      </pc:sldChg>
      <pc:sldChg chg="modSp add">
        <pc:chgData name="Lars Wikström" userId="9e026543-7000-4faf-8d5a-953147dd69be" providerId="ADAL" clId="{07137795-EB88-44CE-95EA-5CB4A5DD5A53}" dt="2021-01-18T10:03:48.215" v="570" actId="20577"/>
        <pc:sldMkLst>
          <pc:docMk/>
          <pc:sldMk cId="1639664011" sldId="295"/>
        </pc:sldMkLst>
        <pc:spChg chg="mod">
          <ac:chgData name="Lars Wikström" userId="9e026543-7000-4faf-8d5a-953147dd69be" providerId="ADAL" clId="{07137795-EB88-44CE-95EA-5CB4A5DD5A53}" dt="2021-01-18T10:01:11.921" v="314" actId="20577"/>
          <ac:spMkLst>
            <pc:docMk/>
            <pc:sldMk cId="1639664011" sldId="295"/>
            <ac:spMk id="33794" creationId="{00000000-0000-0000-0000-000000000000}"/>
          </ac:spMkLst>
        </pc:spChg>
        <pc:spChg chg="mod">
          <ac:chgData name="Lars Wikström" userId="9e026543-7000-4faf-8d5a-953147dd69be" providerId="ADAL" clId="{07137795-EB88-44CE-95EA-5CB4A5DD5A53}" dt="2021-01-18T10:03:48.215" v="570" actId="20577"/>
          <ac:spMkLst>
            <pc:docMk/>
            <pc:sldMk cId="1639664011" sldId="295"/>
            <ac:spMk id="33795" creationId="{00000000-0000-0000-0000-000000000000}"/>
          </ac:spMkLst>
        </pc:spChg>
      </pc:sldChg>
      <pc:sldChg chg="modSp add modTransition">
        <pc:chgData name="Lars Wikström" userId="9e026543-7000-4faf-8d5a-953147dd69be" providerId="ADAL" clId="{07137795-EB88-44CE-95EA-5CB4A5DD5A53}" dt="2021-01-19T10:33:43.785" v="2610"/>
        <pc:sldMkLst>
          <pc:docMk/>
          <pc:sldMk cId="3715185868" sldId="296"/>
        </pc:sldMkLst>
        <pc:spChg chg="mod">
          <ac:chgData name="Lars Wikström" userId="9e026543-7000-4faf-8d5a-953147dd69be" providerId="ADAL" clId="{07137795-EB88-44CE-95EA-5CB4A5DD5A53}" dt="2021-01-18T10:03:57.372" v="572" actId="20577"/>
          <ac:spMkLst>
            <pc:docMk/>
            <pc:sldMk cId="3715185868" sldId="296"/>
            <ac:spMk id="80898" creationId="{00000000-0000-0000-0000-000000000000}"/>
          </ac:spMkLst>
        </pc:spChg>
        <pc:spChg chg="mod">
          <ac:chgData name="Lars Wikström" userId="9e026543-7000-4faf-8d5a-953147dd69be" providerId="ADAL" clId="{07137795-EB88-44CE-95EA-5CB4A5DD5A53}" dt="2021-01-18T10:04:12.660" v="575" actId="1076"/>
          <ac:spMkLst>
            <pc:docMk/>
            <pc:sldMk cId="3715185868" sldId="296"/>
            <ac:spMk id="80899" creationId="{00000000-0000-0000-0000-000000000000}"/>
          </ac:spMkLst>
        </pc:spChg>
        <pc:spChg chg="mod">
          <ac:chgData name="Lars Wikström" userId="9e026543-7000-4faf-8d5a-953147dd69be" providerId="ADAL" clId="{07137795-EB88-44CE-95EA-5CB4A5DD5A53}" dt="2021-01-18T10:04:47.945" v="580" actId="113"/>
          <ac:spMkLst>
            <pc:docMk/>
            <pc:sldMk cId="3715185868" sldId="296"/>
            <ac:spMk id="80900" creationId="{00000000-0000-0000-0000-000000000000}"/>
          </ac:spMkLst>
        </pc:spChg>
      </pc:sldChg>
      <pc:sldChg chg="modSp add">
        <pc:chgData name="Lars Wikström" userId="9e026543-7000-4faf-8d5a-953147dd69be" providerId="ADAL" clId="{07137795-EB88-44CE-95EA-5CB4A5DD5A53}" dt="2021-01-18T10:07:27.556" v="774" actId="20577"/>
        <pc:sldMkLst>
          <pc:docMk/>
          <pc:sldMk cId="2800955890" sldId="298"/>
        </pc:sldMkLst>
        <pc:spChg chg="mod">
          <ac:chgData name="Lars Wikström" userId="9e026543-7000-4faf-8d5a-953147dd69be" providerId="ADAL" clId="{07137795-EB88-44CE-95EA-5CB4A5DD5A53}" dt="2021-01-18T10:06:34.724" v="686" actId="20577"/>
          <ac:spMkLst>
            <pc:docMk/>
            <pc:sldMk cId="2800955890" sldId="298"/>
            <ac:spMk id="37890" creationId="{00000000-0000-0000-0000-000000000000}"/>
          </ac:spMkLst>
        </pc:spChg>
        <pc:spChg chg="mod">
          <ac:chgData name="Lars Wikström" userId="9e026543-7000-4faf-8d5a-953147dd69be" providerId="ADAL" clId="{07137795-EB88-44CE-95EA-5CB4A5DD5A53}" dt="2021-01-18T10:07:27.556" v="774" actId="20577"/>
          <ac:spMkLst>
            <pc:docMk/>
            <pc:sldMk cId="2800955890" sldId="298"/>
            <ac:spMk id="37891" creationId="{00000000-0000-0000-0000-000000000000}"/>
          </ac:spMkLst>
        </pc:spChg>
      </pc:sldChg>
      <pc:sldChg chg="modSp add">
        <pc:chgData name="Lars Wikström" userId="9e026543-7000-4faf-8d5a-953147dd69be" providerId="ADAL" clId="{07137795-EB88-44CE-95EA-5CB4A5DD5A53}" dt="2021-01-18T10:08:42.668" v="875" actId="27636"/>
        <pc:sldMkLst>
          <pc:docMk/>
          <pc:sldMk cId="1894283287" sldId="299"/>
        </pc:sldMkLst>
        <pc:spChg chg="mod">
          <ac:chgData name="Lars Wikström" userId="9e026543-7000-4faf-8d5a-953147dd69be" providerId="ADAL" clId="{07137795-EB88-44CE-95EA-5CB4A5DD5A53}" dt="2021-01-18T10:07:46.880" v="778" actId="20577"/>
          <ac:spMkLst>
            <pc:docMk/>
            <pc:sldMk cId="1894283287" sldId="299"/>
            <ac:spMk id="40962" creationId="{00000000-0000-0000-0000-000000000000}"/>
          </ac:spMkLst>
        </pc:spChg>
        <pc:spChg chg="mod">
          <ac:chgData name="Lars Wikström" userId="9e026543-7000-4faf-8d5a-953147dd69be" providerId="ADAL" clId="{07137795-EB88-44CE-95EA-5CB4A5DD5A53}" dt="2021-01-18T10:08:42.668" v="875" actId="27636"/>
          <ac:spMkLst>
            <pc:docMk/>
            <pc:sldMk cId="1894283287" sldId="299"/>
            <ac:spMk id="40963" creationId="{00000000-0000-0000-0000-000000000000}"/>
          </ac:spMkLst>
        </pc:spChg>
      </pc:sldChg>
      <pc:sldChg chg="del">
        <pc:chgData name="Lars Wikström" userId="9e026543-7000-4faf-8d5a-953147dd69be" providerId="ADAL" clId="{07137795-EB88-44CE-95EA-5CB4A5DD5A53}" dt="2021-01-18T12:44:57.579" v="2331" actId="2696"/>
        <pc:sldMkLst>
          <pc:docMk/>
          <pc:sldMk cId="1173534253" sldId="323"/>
        </pc:sldMkLst>
      </pc:sldChg>
      <pc:sldChg chg="del">
        <pc:chgData name="Lars Wikström" userId="9e026543-7000-4faf-8d5a-953147dd69be" providerId="ADAL" clId="{07137795-EB88-44CE-95EA-5CB4A5DD5A53}" dt="2021-01-18T12:45:01.660" v="2334" actId="2696"/>
        <pc:sldMkLst>
          <pc:docMk/>
          <pc:sldMk cId="2412125802" sldId="324"/>
        </pc:sldMkLst>
      </pc:sldChg>
      <pc:sldChg chg="del">
        <pc:chgData name="Lars Wikström" userId="9e026543-7000-4faf-8d5a-953147dd69be" providerId="ADAL" clId="{07137795-EB88-44CE-95EA-5CB4A5DD5A53}" dt="2021-01-18T12:45:00.373" v="2333" actId="2696"/>
        <pc:sldMkLst>
          <pc:docMk/>
          <pc:sldMk cId="802445243" sldId="325"/>
        </pc:sldMkLst>
      </pc:sldChg>
      <pc:sldChg chg="del">
        <pc:chgData name="Lars Wikström" userId="9e026543-7000-4faf-8d5a-953147dd69be" providerId="ADAL" clId="{07137795-EB88-44CE-95EA-5CB4A5DD5A53}" dt="2021-01-18T12:45:02.994" v="2335" actId="2696"/>
        <pc:sldMkLst>
          <pc:docMk/>
          <pc:sldMk cId="3771518640" sldId="326"/>
        </pc:sldMkLst>
      </pc:sldChg>
      <pc:sldChg chg="modSp ord">
        <pc:chgData name="Lars Wikström" userId="9e026543-7000-4faf-8d5a-953147dd69be" providerId="ADAL" clId="{07137795-EB88-44CE-95EA-5CB4A5DD5A53}" dt="2021-01-18T10:36:12.998" v="1081" actId="20577"/>
        <pc:sldMkLst>
          <pc:docMk/>
          <pc:sldMk cId="2335576928" sldId="328"/>
        </pc:sldMkLst>
        <pc:spChg chg="mod">
          <ac:chgData name="Lars Wikström" userId="9e026543-7000-4faf-8d5a-953147dd69be" providerId="ADAL" clId="{07137795-EB88-44CE-95EA-5CB4A5DD5A53}" dt="2021-01-18T10:33:17.722" v="928" actId="20577"/>
          <ac:spMkLst>
            <pc:docMk/>
            <pc:sldMk cId="2335576928" sldId="328"/>
            <ac:spMk id="2" creationId="{4C384028-359B-4A47-A13B-74E5C3371387}"/>
          </ac:spMkLst>
        </pc:spChg>
        <pc:spChg chg="mod">
          <ac:chgData name="Lars Wikström" userId="9e026543-7000-4faf-8d5a-953147dd69be" providerId="ADAL" clId="{07137795-EB88-44CE-95EA-5CB4A5DD5A53}" dt="2021-01-18T10:32:57.671" v="897" actId="20577"/>
          <ac:spMkLst>
            <pc:docMk/>
            <pc:sldMk cId="2335576928" sldId="328"/>
            <ac:spMk id="5" creationId="{AA028B34-495A-45CF-BA53-30C92CD11611}"/>
          </ac:spMkLst>
        </pc:spChg>
        <pc:spChg chg="mod">
          <ac:chgData name="Lars Wikström" userId="9e026543-7000-4faf-8d5a-953147dd69be" providerId="ADAL" clId="{07137795-EB88-44CE-95EA-5CB4A5DD5A53}" dt="2021-01-18T10:33:35.211" v="957" actId="20577"/>
          <ac:spMkLst>
            <pc:docMk/>
            <pc:sldMk cId="2335576928" sldId="328"/>
            <ac:spMk id="7" creationId="{80C61579-339E-45B9-9D65-E58A67CFA223}"/>
          </ac:spMkLst>
        </pc:spChg>
        <pc:spChg chg="mod">
          <ac:chgData name="Lars Wikström" userId="9e026543-7000-4faf-8d5a-953147dd69be" providerId="ADAL" clId="{07137795-EB88-44CE-95EA-5CB4A5DD5A53}" dt="2021-01-18T10:34:11.552" v="997" actId="14100"/>
          <ac:spMkLst>
            <pc:docMk/>
            <pc:sldMk cId="2335576928" sldId="328"/>
            <ac:spMk id="9" creationId="{7A713082-F54C-4BA6-8113-795A422059AF}"/>
          </ac:spMkLst>
        </pc:spChg>
        <pc:spChg chg="mod">
          <ac:chgData name="Lars Wikström" userId="9e026543-7000-4faf-8d5a-953147dd69be" providerId="ADAL" clId="{07137795-EB88-44CE-95EA-5CB4A5DD5A53}" dt="2021-01-18T10:35:01.490" v="1030" actId="20577"/>
          <ac:spMkLst>
            <pc:docMk/>
            <pc:sldMk cId="2335576928" sldId="328"/>
            <ac:spMk id="10" creationId="{DCC0B396-B2EB-4C0A-9E5E-AC3D2ECB0D1E}"/>
          </ac:spMkLst>
        </pc:spChg>
        <pc:spChg chg="mod">
          <ac:chgData name="Lars Wikström" userId="9e026543-7000-4faf-8d5a-953147dd69be" providerId="ADAL" clId="{07137795-EB88-44CE-95EA-5CB4A5DD5A53}" dt="2021-01-18T10:35:33.662" v="1048" actId="20577"/>
          <ac:spMkLst>
            <pc:docMk/>
            <pc:sldMk cId="2335576928" sldId="328"/>
            <ac:spMk id="12" creationId="{48C20A93-3F72-4E6B-BCE5-42E8DB5D7B0B}"/>
          </ac:spMkLst>
        </pc:spChg>
        <pc:spChg chg="mod">
          <ac:chgData name="Lars Wikström" userId="9e026543-7000-4faf-8d5a-953147dd69be" providerId="ADAL" clId="{07137795-EB88-44CE-95EA-5CB4A5DD5A53}" dt="2021-01-18T10:34:18.080" v="998" actId="1076"/>
          <ac:spMkLst>
            <pc:docMk/>
            <pc:sldMk cId="2335576928" sldId="328"/>
            <ac:spMk id="13" creationId="{508351E7-C818-48B5-8B7B-14E36D51F3AB}"/>
          </ac:spMkLst>
        </pc:spChg>
        <pc:spChg chg="mod">
          <ac:chgData name="Lars Wikström" userId="9e026543-7000-4faf-8d5a-953147dd69be" providerId="ADAL" clId="{07137795-EB88-44CE-95EA-5CB4A5DD5A53}" dt="2021-01-18T10:34:45.082" v="1009" actId="14100"/>
          <ac:spMkLst>
            <pc:docMk/>
            <pc:sldMk cId="2335576928" sldId="328"/>
            <ac:spMk id="14" creationId="{5E8C51F5-8DB6-4A7A-9BE0-491E7CA44DC9}"/>
          </ac:spMkLst>
        </pc:spChg>
        <pc:spChg chg="mod">
          <ac:chgData name="Lars Wikström" userId="9e026543-7000-4faf-8d5a-953147dd69be" providerId="ADAL" clId="{07137795-EB88-44CE-95EA-5CB4A5DD5A53}" dt="2021-01-18T10:34:34.103" v="1007" actId="1036"/>
          <ac:spMkLst>
            <pc:docMk/>
            <pc:sldMk cId="2335576928" sldId="328"/>
            <ac:spMk id="15" creationId="{0652D43B-1512-45F5-8465-A0082491FBAA}"/>
          </ac:spMkLst>
        </pc:spChg>
        <pc:spChg chg="mod">
          <ac:chgData name="Lars Wikström" userId="9e026543-7000-4faf-8d5a-953147dd69be" providerId="ADAL" clId="{07137795-EB88-44CE-95EA-5CB4A5DD5A53}" dt="2021-01-18T10:36:12.998" v="1081" actId="20577"/>
          <ac:spMkLst>
            <pc:docMk/>
            <pc:sldMk cId="2335576928" sldId="328"/>
            <ac:spMk id="17" creationId="{3E0E27D7-F7DD-4C46-BC8F-EB1C6FFDEA3C}"/>
          </ac:spMkLst>
        </pc:spChg>
        <pc:spChg chg="mod">
          <ac:chgData name="Lars Wikström" userId="9e026543-7000-4faf-8d5a-953147dd69be" providerId="ADAL" clId="{07137795-EB88-44CE-95EA-5CB4A5DD5A53}" dt="2021-01-18T10:33:05.231" v="904" actId="20577"/>
          <ac:spMkLst>
            <pc:docMk/>
            <pc:sldMk cId="2335576928" sldId="328"/>
            <ac:spMk id="23" creationId="{DA3B5761-36CE-4D97-BBC4-89A5A558D121}"/>
          </ac:spMkLst>
        </pc:spChg>
        <pc:spChg chg="mod">
          <ac:chgData name="Lars Wikström" userId="9e026543-7000-4faf-8d5a-953147dd69be" providerId="ADAL" clId="{07137795-EB88-44CE-95EA-5CB4A5DD5A53}" dt="2021-01-18T10:35:51.377" v="1063" actId="20577"/>
          <ac:spMkLst>
            <pc:docMk/>
            <pc:sldMk cId="2335576928" sldId="328"/>
            <ac:spMk id="24" creationId="{1566FA2F-B34D-466F-841A-F0786D2D5DD8}"/>
          </ac:spMkLst>
        </pc:spChg>
        <pc:picChg chg="mod">
          <ac:chgData name="Lars Wikström" userId="9e026543-7000-4faf-8d5a-953147dd69be" providerId="ADAL" clId="{07137795-EB88-44CE-95EA-5CB4A5DD5A53}" dt="2021-01-18T10:34:34.103" v="1007" actId="1036"/>
          <ac:picMkLst>
            <pc:docMk/>
            <pc:sldMk cId="2335576928" sldId="328"/>
            <ac:picMk id="26" creationId="{D442BA01-13BA-4AA7-B201-A5DD9BD5ED15}"/>
          </ac:picMkLst>
        </pc:picChg>
        <pc:picChg chg="mod">
          <ac:chgData name="Lars Wikström" userId="9e026543-7000-4faf-8d5a-953147dd69be" providerId="ADAL" clId="{07137795-EB88-44CE-95EA-5CB4A5DD5A53}" dt="2021-01-18T10:34:34.103" v="1007" actId="1036"/>
          <ac:picMkLst>
            <pc:docMk/>
            <pc:sldMk cId="2335576928" sldId="328"/>
            <ac:picMk id="30" creationId="{D5A71733-FA56-439B-A311-19E69AA9559A}"/>
          </ac:picMkLst>
        </pc:picChg>
      </pc:sldChg>
      <pc:sldChg chg="modSp">
        <pc:chgData name="Lars Wikström" userId="9e026543-7000-4faf-8d5a-953147dd69be" providerId="ADAL" clId="{07137795-EB88-44CE-95EA-5CB4A5DD5A53}" dt="2021-01-18T08:42:02.861" v="34" actId="20577"/>
        <pc:sldMkLst>
          <pc:docMk/>
          <pc:sldMk cId="1716124795" sldId="331"/>
        </pc:sldMkLst>
        <pc:spChg chg="mod">
          <ac:chgData name="Lars Wikström" userId="9e026543-7000-4faf-8d5a-953147dd69be" providerId="ADAL" clId="{07137795-EB88-44CE-95EA-5CB4A5DD5A53}" dt="2021-01-18T08:41:28.281" v="31" actId="20577"/>
          <ac:spMkLst>
            <pc:docMk/>
            <pc:sldMk cId="1716124795" sldId="331"/>
            <ac:spMk id="2" creationId="{CCF313D6-437F-473F-8C0A-983E4CBC2165}"/>
          </ac:spMkLst>
        </pc:spChg>
        <pc:spChg chg="mod">
          <ac:chgData name="Lars Wikström" userId="9e026543-7000-4faf-8d5a-953147dd69be" providerId="ADAL" clId="{07137795-EB88-44CE-95EA-5CB4A5DD5A53}" dt="2021-01-18T08:42:02.861" v="34" actId="20577"/>
          <ac:spMkLst>
            <pc:docMk/>
            <pc:sldMk cId="1716124795" sldId="331"/>
            <ac:spMk id="3" creationId="{39DD1B65-5264-45EF-9FBC-853FC83CB572}"/>
          </ac:spMkLst>
        </pc:spChg>
      </pc:sldChg>
      <pc:sldChg chg="modSp">
        <pc:chgData name="Lars Wikström" userId="9e026543-7000-4faf-8d5a-953147dd69be" providerId="ADAL" clId="{07137795-EB88-44CE-95EA-5CB4A5DD5A53}" dt="2021-01-18T08:43:19.694" v="37" actId="20577"/>
        <pc:sldMkLst>
          <pc:docMk/>
          <pc:sldMk cId="1837813341" sldId="332"/>
        </pc:sldMkLst>
        <pc:spChg chg="mod">
          <ac:chgData name="Lars Wikström" userId="9e026543-7000-4faf-8d5a-953147dd69be" providerId="ADAL" clId="{07137795-EB88-44CE-95EA-5CB4A5DD5A53}" dt="2021-01-18T08:43:19.694" v="37" actId="20577"/>
          <ac:spMkLst>
            <pc:docMk/>
            <pc:sldMk cId="1837813341" sldId="332"/>
            <ac:spMk id="2" creationId="{227B3517-8C87-4EC1-AD74-6D95DB026CFF}"/>
          </ac:spMkLst>
        </pc:spChg>
      </pc:sldChg>
      <pc:sldChg chg="modTransition">
        <pc:chgData name="Lars Wikström" userId="9e026543-7000-4faf-8d5a-953147dd69be" providerId="ADAL" clId="{07137795-EB88-44CE-95EA-5CB4A5DD5A53}" dt="2021-01-19T10:32:43.173" v="2606"/>
        <pc:sldMkLst>
          <pc:docMk/>
          <pc:sldMk cId="3482507264" sldId="333"/>
        </pc:sldMkLst>
      </pc:sldChg>
      <pc:sldChg chg="addSp delSp modTransition">
        <pc:chgData name="Lars Wikström" userId="9e026543-7000-4faf-8d5a-953147dd69be" providerId="ADAL" clId="{07137795-EB88-44CE-95EA-5CB4A5DD5A53}" dt="2021-01-19T10:32:49.089" v="2608"/>
        <pc:sldMkLst>
          <pc:docMk/>
          <pc:sldMk cId="2666101460" sldId="334"/>
        </pc:sldMkLst>
        <pc:spChg chg="add del">
          <ac:chgData name="Lars Wikström" userId="9e026543-7000-4faf-8d5a-953147dd69be" providerId="ADAL" clId="{07137795-EB88-44CE-95EA-5CB4A5DD5A53}" dt="2021-01-18T08:57:48.933" v="39"/>
          <ac:spMkLst>
            <pc:docMk/>
            <pc:sldMk cId="2666101460" sldId="334"/>
            <ac:spMk id="2" creationId="{5EAB7CFF-7004-4395-8496-1D7D4D222088}"/>
          </ac:spMkLst>
        </pc:spChg>
      </pc:sldChg>
      <pc:sldChg chg="modTransition">
        <pc:chgData name="Lars Wikström" userId="9e026543-7000-4faf-8d5a-953147dd69be" providerId="ADAL" clId="{07137795-EB88-44CE-95EA-5CB4A5DD5A53}" dt="2021-01-19T10:32:46.105" v="2607"/>
        <pc:sldMkLst>
          <pc:docMk/>
          <pc:sldMk cId="2098754481" sldId="335"/>
        </pc:sldMkLst>
      </pc:sldChg>
      <pc:sldChg chg="modSp">
        <pc:chgData name="Lars Wikström" userId="9e026543-7000-4faf-8d5a-953147dd69be" providerId="ADAL" clId="{07137795-EB88-44CE-95EA-5CB4A5DD5A53}" dt="2021-01-18T13:43:02.364" v="2476" actId="20577"/>
        <pc:sldMkLst>
          <pc:docMk/>
          <pc:sldMk cId="1858277806" sldId="338"/>
        </pc:sldMkLst>
        <pc:spChg chg="mod">
          <ac:chgData name="Lars Wikström" userId="9e026543-7000-4faf-8d5a-953147dd69be" providerId="ADAL" clId="{07137795-EB88-44CE-95EA-5CB4A5DD5A53}" dt="2021-01-18T13:43:02.364" v="2476" actId="20577"/>
          <ac:spMkLst>
            <pc:docMk/>
            <pc:sldMk cId="1858277806" sldId="338"/>
            <ac:spMk id="4" creationId="{CB921A67-932C-4A06-81EC-F6BA0D5C03E3}"/>
          </ac:spMkLst>
        </pc:spChg>
      </pc:sldChg>
      <pc:sldChg chg="addSp delSp modSp delAnim">
        <pc:chgData name="Lars Wikström" userId="9e026543-7000-4faf-8d5a-953147dd69be" providerId="ADAL" clId="{07137795-EB88-44CE-95EA-5CB4A5DD5A53}" dt="2021-01-18T13:30:12.083" v="2396" actId="313"/>
        <pc:sldMkLst>
          <pc:docMk/>
          <pc:sldMk cId="35316714" sldId="339"/>
        </pc:sldMkLst>
        <pc:spChg chg="mod">
          <ac:chgData name="Lars Wikström" userId="9e026543-7000-4faf-8d5a-953147dd69be" providerId="ADAL" clId="{07137795-EB88-44CE-95EA-5CB4A5DD5A53}" dt="2021-01-18T13:21:53.360" v="2342"/>
          <ac:spMkLst>
            <pc:docMk/>
            <pc:sldMk cId="35316714" sldId="339"/>
            <ac:spMk id="4" creationId="{CB921A67-932C-4A06-81EC-F6BA0D5C03E3}"/>
          </ac:spMkLst>
        </pc:spChg>
        <pc:spChg chg="mod">
          <ac:chgData name="Lars Wikström" userId="9e026543-7000-4faf-8d5a-953147dd69be" providerId="ADAL" clId="{07137795-EB88-44CE-95EA-5CB4A5DD5A53}" dt="2021-01-18T13:30:12.083" v="2396" actId="313"/>
          <ac:spMkLst>
            <pc:docMk/>
            <pc:sldMk cId="35316714" sldId="339"/>
            <ac:spMk id="5" creationId="{AA028B34-495A-45CF-BA53-30C92CD11611}"/>
          </ac:spMkLst>
        </pc:spChg>
        <pc:picChg chg="add mod">
          <ac:chgData name="Lars Wikström" userId="9e026543-7000-4faf-8d5a-953147dd69be" providerId="ADAL" clId="{07137795-EB88-44CE-95EA-5CB4A5DD5A53}" dt="2021-01-18T13:22:40.064" v="2357" actId="14100"/>
          <ac:picMkLst>
            <pc:docMk/>
            <pc:sldMk cId="35316714" sldId="339"/>
            <ac:picMk id="2" creationId="{D423BC4A-0645-4B6B-8943-5EF988EA7E00}"/>
          </ac:picMkLst>
        </pc:picChg>
        <pc:picChg chg="del">
          <ac:chgData name="Lars Wikström" userId="9e026543-7000-4faf-8d5a-953147dd69be" providerId="ADAL" clId="{07137795-EB88-44CE-95EA-5CB4A5DD5A53}" dt="2021-01-18T13:22:25.876" v="2353" actId="478"/>
          <ac:picMkLst>
            <pc:docMk/>
            <pc:sldMk cId="35316714" sldId="339"/>
            <ac:picMk id="3" creationId="{698F5D85-89BE-49B4-8DFC-9C0EB050B9BE}"/>
          </ac:picMkLst>
        </pc:picChg>
      </pc:sldChg>
      <pc:sldChg chg="addSp delSp modSp delAnim">
        <pc:chgData name="Lars Wikström" userId="9e026543-7000-4faf-8d5a-953147dd69be" providerId="ADAL" clId="{07137795-EB88-44CE-95EA-5CB4A5DD5A53}" dt="2021-01-18T13:35:05.712" v="2450" actId="14100"/>
        <pc:sldMkLst>
          <pc:docMk/>
          <pc:sldMk cId="902734666" sldId="340"/>
        </pc:sldMkLst>
        <pc:spChg chg="mod">
          <ac:chgData name="Lars Wikström" userId="9e026543-7000-4faf-8d5a-953147dd69be" providerId="ADAL" clId="{07137795-EB88-44CE-95EA-5CB4A5DD5A53}" dt="2021-01-18T13:35:01.244" v="2449" actId="1076"/>
          <ac:spMkLst>
            <pc:docMk/>
            <pc:sldMk cId="902734666" sldId="340"/>
            <ac:spMk id="4" creationId="{CB921A67-932C-4A06-81EC-F6BA0D5C03E3}"/>
          </ac:spMkLst>
        </pc:spChg>
        <pc:spChg chg="mod">
          <ac:chgData name="Lars Wikström" userId="9e026543-7000-4faf-8d5a-953147dd69be" providerId="ADAL" clId="{07137795-EB88-44CE-95EA-5CB4A5DD5A53}" dt="2021-01-18T13:29:22.381" v="2389" actId="14100"/>
          <ac:spMkLst>
            <pc:docMk/>
            <pc:sldMk cId="902734666" sldId="340"/>
            <ac:spMk id="5" creationId="{AA028B34-495A-45CF-BA53-30C92CD11611}"/>
          </ac:spMkLst>
        </pc:spChg>
        <pc:picChg chg="add mod">
          <ac:chgData name="Lars Wikström" userId="9e026543-7000-4faf-8d5a-953147dd69be" providerId="ADAL" clId="{07137795-EB88-44CE-95EA-5CB4A5DD5A53}" dt="2021-01-18T13:35:05.712" v="2450" actId="14100"/>
          <ac:picMkLst>
            <pc:docMk/>
            <pc:sldMk cId="902734666" sldId="340"/>
            <ac:picMk id="2" creationId="{200F73D2-0E51-4EC3-A3B7-717BF9AE93A8}"/>
          </ac:picMkLst>
        </pc:picChg>
        <pc:picChg chg="del">
          <ac:chgData name="Lars Wikström" userId="9e026543-7000-4faf-8d5a-953147dd69be" providerId="ADAL" clId="{07137795-EB88-44CE-95EA-5CB4A5DD5A53}" dt="2021-01-18T13:29:04.939" v="2384" actId="478"/>
          <ac:picMkLst>
            <pc:docMk/>
            <pc:sldMk cId="902734666" sldId="340"/>
            <ac:picMk id="3" creationId="{491EC59D-09F5-4CF0-9E87-EB4B1C69FEF5}"/>
          </ac:picMkLst>
        </pc:picChg>
      </pc:sldChg>
      <pc:sldChg chg="del">
        <pc:chgData name="Lars Wikström" userId="9e026543-7000-4faf-8d5a-953147dd69be" providerId="ADAL" clId="{07137795-EB88-44CE-95EA-5CB4A5DD5A53}" dt="2021-01-18T13:30:04.509" v="2392" actId="2696"/>
        <pc:sldMkLst>
          <pc:docMk/>
          <pc:sldMk cId="1287959271" sldId="341"/>
        </pc:sldMkLst>
      </pc:sldChg>
      <pc:sldChg chg="addSp delSp modSp delAnim">
        <pc:chgData name="Lars Wikström" userId="9e026543-7000-4faf-8d5a-953147dd69be" providerId="ADAL" clId="{07137795-EB88-44CE-95EA-5CB4A5DD5A53}" dt="2021-01-18T13:20:15.727" v="2341" actId="14100"/>
        <pc:sldMkLst>
          <pc:docMk/>
          <pc:sldMk cId="94833320" sldId="342"/>
        </pc:sldMkLst>
        <pc:spChg chg="mod">
          <ac:chgData name="Lars Wikström" userId="9e026543-7000-4faf-8d5a-953147dd69be" providerId="ADAL" clId="{07137795-EB88-44CE-95EA-5CB4A5DD5A53}" dt="2021-01-18T13:19:24.751" v="2337"/>
          <ac:spMkLst>
            <pc:docMk/>
            <pc:sldMk cId="94833320" sldId="342"/>
            <ac:spMk id="4" creationId="{CB921A67-932C-4A06-81EC-F6BA0D5C03E3}"/>
          </ac:spMkLst>
        </pc:spChg>
        <pc:picChg chg="add mod">
          <ac:chgData name="Lars Wikström" userId="9e026543-7000-4faf-8d5a-953147dd69be" providerId="ADAL" clId="{07137795-EB88-44CE-95EA-5CB4A5DD5A53}" dt="2021-01-18T13:20:15.727" v="2341" actId="14100"/>
          <ac:picMkLst>
            <pc:docMk/>
            <pc:sldMk cId="94833320" sldId="342"/>
            <ac:picMk id="2" creationId="{CCBE2E1B-870F-454C-A47F-12EDB84FFF13}"/>
          </ac:picMkLst>
        </pc:picChg>
        <pc:picChg chg="del">
          <ac:chgData name="Lars Wikström" userId="9e026543-7000-4faf-8d5a-953147dd69be" providerId="ADAL" clId="{07137795-EB88-44CE-95EA-5CB4A5DD5A53}" dt="2021-01-18T13:20:01.844" v="2338" actId="478"/>
          <ac:picMkLst>
            <pc:docMk/>
            <pc:sldMk cId="94833320" sldId="342"/>
            <ac:picMk id="7" creationId="{A89D2DD6-8129-4512-8A9A-558FFA0E5DEB}"/>
          </ac:picMkLst>
        </pc:picChg>
      </pc:sldChg>
      <pc:sldChg chg="modSp">
        <pc:chgData name="Lars Wikström" userId="9e026543-7000-4faf-8d5a-953147dd69be" providerId="ADAL" clId="{07137795-EB88-44CE-95EA-5CB4A5DD5A53}" dt="2021-01-18T08:42:21.694" v="36" actId="20577"/>
        <pc:sldMkLst>
          <pc:docMk/>
          <pc:sldMk cId="1924020238" sldId="343"/>
        </pc:sldMkLst>
        <pc:spChg chg="mod">
          <ac:chgData name="Lars Wikström" userId="9e026543-7000-4faf-8d5a-953147dd69be" providerId="ADAL" clId="{07137795-EB88-44CE-95EA-5CB4A5DD5A53}" dt="2021-01-18T08:42:21.694" v="36" actId="20577"/>
          <ac:spMkLst>
            <pc:docMk/>
            <pc:sldMk cId="1924020238" sldId="343"/>
            <ac:spMk id="2" creationId="{8AAE6F5B-0752-4D55-BC65-63B522ABDAE8}"/>
          </ac:spMkLst>
        </pc:spChg>
      </pc:sldChg>
      <pc:sldChg chg="modSp add modTransition">
        <pc:chgData name="Lars Wikström" userId="9e026543-7000-4faf-8d5a-953147dd69be" providerId="ADAL" clId="{07137795-EB88-44CE-95EA-5CB4A5DD5A53}" dt="2021-01-19T10:34:14.126" v="2611"/>
        <pc:sldMkLst>
          <pc:docMk/>
          <pc:sldMk cId="2672064196" sldId="344"/>
        </pc:sldMkLst>
        <pc:spChg chg="mod">
          <ac:chgData name="Lars Wikström" userId="9e026543-7000-4faf-8d5a-953147dd69be" providerId="ADAL" clId="{07137795-EB88-44CE-95EA-5CB4A5DD5A53}" dt="2021-01-18T10:05:15.530" v="582" actId="20577"/>
          <ac:spMkLst>
            <pc:docMk/>
            <pc:sldMk cId="2672064196" sldId="344"/>
            <ac:spMk id="1026" creationId="{00000000-0000-0000-0000-000000000000}"/>
          </ac:spMkLst>
        </pc:spChg>
        <pc:spChg chg="mod">
          <ac:chgData name="Lars Wikström" userId="9e026543-7000-4faf-8d5a-953147dd69be" providerId="ADAL" clId="{07137795-EB88-44CE-95EA-5CB4A5DD5A53}" dt="2021-01-18T10:06:22.673" v="682" actId="20577"/>
          <ac:spMkLst>
            <pc:docMk/>
            <pc:sldMk cId="2672064196" sldId="344"/>
            <ac:spMk id="1027" creationId="{00000000-0000-0000-0000-000000000000}"/>
          </ac:spMkLst>
        </pc:spChg>
      </pc:sldChg>
      <pc:sldChg chg="addSp modSp add">
        <pc:chgData name="Lars Wikström" userId="9e026543-7000-4faf-8d5a-953147dd69be" providerId="ADAL" clId="{07137795-EB88-44CE-95EA-5CB4A5DD5A53}" dt="2021-01-18T11:53:51.585" v="1393" actId="20577"/>
        <pc:sldMkLst>
          <pc:docMk/>
          <pc:sldMk cId="2687068545" sldId="345"/>
        </pc:sldMkLst>
        <pc:spChg chg="add mod">
          <ac:chgData name="Lars Wikström" userId="9e026543-7000-4faf-8d5a-953147dd69be" providerId="ADAL" clId="{07137795-EB88-44CE-95EA-5CB4A5DD5A53}" dt="2021-01-18T11:40:44.246" v="1112" actId="20577"/>
          <ac:spMkLst>
            <pc:docMk/>
            <pc:sldMk cId="2687068545" sldId="345"/>
            <ac:spMk id="3" creationId="{578F8C41-5456-4BE8-B868-6C8AEA4D49EC}"/>
          </ac:spMkLst>
        </pc:spChg>
        <pc:spChg chg="add mod">
          <ac:chgData name="Lars Wikström" userId="9e026543-7000-4faf-8d5a-953147dd69be" providerId="ADAL" clId="{07137795-EB88-44CE-95EA-5CB4A5DD5A53}" dt="2021-01-18T11:53:51.585" v="1393" actId="20577"/>
          <ac:spMkLst>
            <pc:docMk/>
            <pc:sldMk cId="2687068545" sldId="345"/>
            <ac:spMk id="4" creationId="{B29ED611-2EBA-4804-AE4A-228284C4FF27}"/>
          </ac:spMkLst>
        </pc:spChg>
        <pc:picChg chg="add mod">
          <ac:chgData name="Lars Wikström" userId="9e026543-7000-4faf-8d5a-953147dd69be" providerId="ADAL" clId="{07137795-EB88-44CE-95EA-5CB4A5DD5A53}" dt="2021-01-18T11:51:11.760" v="1333" actId="1076"/>
          <ac:picMkLst>
            <pc:docMk/>
            <pc:sldMk cId="2687068545" sldId="345"/>
            <ac:picMk id="2" creationId="{19CE691C-BF64-4485-8804-702CD5BF3E54}"/>
          </ac:picMkLst>
        </pc:picChg>
        <pc:picChg chg="add mod">
          <ac:chgData name="Lars Wikström" userId="9e026543-7000-4faf-8d5a-953147dd69be" providerId="ADAL" clId="{07137795-EB88-44CE-95EA-5CB4A5DD5A53}" dt="2021-01-18T11:20:01.507" v="1086" actId="14100"/>
          <ac:picMkLst>
            <pc:docMk/>
            <pc:sldMk cId="2687068545" sldId="345"/>
            <ac:picMk id="1026" creationId="{21216AB7-F5F0-4793-9DA7-2EC43C978C69}"/>
          </ac:picMkLst>
        </pc:picChg>
      </pc:sldChg>
      <pc:sldChg chg="addSp delSp modSp add del">
        <pc:chgData name="Lars Wikström" userId="9e026543-7000-4faf-8d5a-953147dd69be" providerId="ADAL" clId="{07137795-EB88-44CE-95EA-5CB4A5DD5A53}" dt="2021-01-18T11:49:22.751" v="1323" actId="2696"/>
        <pc:sldMkLst>
          <pc:docMk/>
          <pc:sldMk cId="3766152807" sldId="346"/>
        </pc:sldMkLst>
        <pc:spChg chg="add del">
          <ac:chgData name="Lars Wikström" userId="9e026543-7000-4faf-8d5a-953147dd69be" providerId="ADAL" clId="{07137795-EB88-44CE-95EA-5CB4A5DD5A53}" dt="2021-01-18T11:40:54.126" v="1115"/>
          <ac:spMkLst>
            <pc:docMk/>
            <pc:sldMk cId="3766152807" sldId="346"/>
            <ac:spMk id="2" creationId="{7BE61C45-5C82-4832-BB61-33679D2F2CFA}"/>
          </ac:spMkLst>
        </pc:spChg>
        <pc:spChg chg="add mod">
          <ac:chgData name="Lars Wikström" userId="9e026543-7000-4faf-8d5a-953147dd69be" providerId="ADAL" clId="{07137795-EB88-44CE-95EA-5CB4A5DD5A53}" dt="2021-01-18T11:41:24.097" v="1166" actId="27636"/>
          <ac:spMkLst>
            <pc:docMk/>
            <pc:sldMk cId="3766152807" sldId="346"/>
            <ac:spMk id="3" creationId="{31B058DE-CA79-4516-B283-53D177D978D2}"/>
          </ac:spMkLst>
        </pc:spChg>
        <pc:spChg chg="add mod">
          <ac:chgData name="Lars Wikström" userId="9e026543-7000-4faf-8d5a-953147dd69be" providerId="ADAL" clId="{07137795-EB88-44CE-95EA-5CB4A5DD5A53}" dt="2021-01-18T11:42:20.742" v="1172" actId="6549"/>
          <ac:spMkLst>
            <pc:docMk/>
            <pc:sldMk cId="3766152807" sldId="346"/>
            <ac:spMk id="4" creationId="{089E6098-6060-4E96-9A4F-FDC98D5A7AA2}"/>
          </ac:spMkLst>
        </pc:spChg>
      </pc:sldChg>
      <pc:sldChg chg="add del">
        <pc:chgData name="Lars Wikström" userId="9e026543-7000-4faf-8d5a-953147dd69be" providerId="ADAL" clId="{07137795-EB88-44CE-95EA-5CB4A5DD5A53}" dt="2021-01-18T11:20:14.798" v="1088" actId="2696"/>
        <pc:sldMkLst>
          <pc:docMk/>
          <pc:sldMk cId="4151733449" sldId="346"/>
        </pc:sldMkLst>
      </pc:sldChg>
      <pc:sldChg chg="modSp add">
        <pc:chgData name="Lars Wikström" userId="9e026543-7000-4faf-8d5a-953147dd69be" providerId="ADAL" clId="{07137795-EB88-44CE-95EA-5CB4A5DD5A53}" dt="2021-01-19T10:36:03.350" v="2624" actId="20577"/>
        <pc:sldMkLst>
          <pc:docMk/>
          <pc:sldMk cId="2704240785" sldId="347"/>
        </pc:sldMkLst>
        <pc:spChg chg="mod">
          <ac:chgData name="Lars Wikström" userId="9e026543-7000-4faf-8d5a-953147dd69be" providerId="ADAL" clId="{07137795-EB88-44CE-95EA-5CB4A5DD5A53}" dt="2021-01-18T11:43:05.226" v="1177" actId="27636"/>
          <ac:spMkLst>
            <pc:docMk/>
            <pc:sldMk cId="2704240785" sldId="347"/>
            <ac:spMk id="2" creationId="{A15FB00A-A5DA-4678-8893-A1AFAA9B0B4E}"/>
          </ac:spMkLst>
        </pc:spChg>
        <pc:spChg chg="mod">
          <ac:chgData name="Lars Wikström" userId="9e026543-7000-4faf-8d5a-953147dd69be" providerId="ADAL" clId="{07137795-EB88-44CE-95EA-5CB4A5DD5A53}" dt="2021-01-19T10:36:03.350" v="2624" actId="20577"/>
          <ac:spMkLst>
            <pc:docMk/>
            <pc:sldMk cId="2704240785" sldId="347"/>
            <ac:spMk id="3" creationId="{35B37F68-7178-4DE6-911D-CFDD11D0A5E5}"/>
          </ac:spMkLst>
        </pc:spChg>
      </pc:sldChg>
      <pc:sldChg chg="addSp modSp add">
        <pc:chgData name="Lars Wikström" userId="9e026543-7000-4faf-8d5a-953147dd69be" providerId="ADAL" clId="{07137795-EB88-44CE-95EA-5CB4A5DD5A53}" dt="2021-01-18T11:50:09.839" v="1329" actId="14100"/>
        <pc:sldMkLst>
          <pc:docMk/>
          <pc:sldMk cId="3932964615" sldId="348"/>
        </pc:sldMkLst>
        <pc:spChg chg="mod">
          <ac:chgData name="Lars Wikström" userId="9e026543-7000-4faf-8d5a-953147dd69be" providerId="ADAL" clId="{07137795-EB88-44CE-95EA-5CB4A5DD5A53}" dt="2021-01-18T11:45:35.040" v="1276" actId="5793"/>
          <ac:spMkLst>
            <pc:docMk/>
            <pc:sldMk cId="3932964615" sldId="348"/>
            <ac:spMk id="2" creationId="{A15FB00A-A5DA-4678-8893-A1AFAA9B0B4E}"/>
          </ac:spMkLst>
        </pc:spChg>
        <pc:spChg chg="mod">
          <ac:chgData name="Lars Wikström" userId="9e026543-7000-4faf-8d5a-953147dd69be" providerId="ADAL" clId="{07137795-EB88-44CE-95EA-5CB4A5DD5A53}" dt="2021-01-18T11:47:58.812" v="1312" actId="14"/>
          <ac:spMkLst>
            <pc:docMk/>
            <pc:sldMk cId="3932964615" sldId="348"/>
            <ac:spMk id="3" creationId="{35B37F68-7178-4DE6-911D-CFDD11D0A5E5}"/>
          </ac:spMkLst>
        </pc:spChg>
        <pc:picChg chg="add mod">
          <ac:chgData name="Lars Wikström" userId="9e026543-7000-4faf-8d5a-953147dd69be" providerId="ADAL" clId="{07137795-EB88-44CE-95EA-5CB4A5DD5A53}" dt="2021-01-18T11:50:03.156" v="1326" actId="1076"/>
          <ac:picMkLst>
            <pc:docMk/>
            <pc:sldMk cId="3932964615" sldId="348"/>
            <ac:picMk id="4" creationId="{2B09D0D8-9618-40D1-B4A4-C205C3087F2C}"/>
          </ac:picMkLst>
        </pc:picChg>
        <pc:picChg chg="add mod">
          <ac:chgData name="Lars Wikström" userId="9e026543-7000-4faf-8d5a-953147dd69be" providerId="ADAL" clId="{07137795-EB88-44CE-95EA-5CB4A5DD5A53}" dt="2021-01-18T11:48:21.523" v="1316" actId="1076"/>
          <ac:picMkLst>
            <pc:docMk/>
            <pc:sldMk cId="3932964615" sldId="348"/>
            <ac:picMk id="5" creationId="{9751E944-3091-49C6-AC86-20C6A6586EF2}"/>
          </ac:picMkLst>
        </pc:picChg>
        <pc:picChg chg="add mod">
          <ac:chgData name="Lars Wikström" userId="9e026543-7000-4faf-8d5a-953147dd69be" providerId="ADAL" clId="{07137795-EB88-44CE-95EA-5CB4A5DD5A53}" dt="2021-01-18T11:48:57.331" v="1322" actId="1076"/>
          <ac:picMkLst>
            <pc:docMk/>
            <pc:sldMk cId="3932964615" sldId="348"/>
            <ac:picMk id="6" creationId="{213DD3FC-ACCB-4496-9ED7-7248BFC7E1C4}"/>
          </ac:picMkLst>
        </pc:picChg>
        <pc:picChg chg="add mod">
          <ac:chgData name="Lars Wikström" userId="9e026543-7000-4faf-8d5a-953147dd69be" providerId="ADAL" clId="{07137795-EB88-44CE-95EA-5CB4A5DD5A53}" dt="2021-01-18T11:50:09.839" v="1329" actId="14100"/>
          <ac:picMkLst>
            <pc:docMk/>
            <pc:sldMk cId="3932964615" sldId="348"/>
            <ac:picMk id="7" creationId="{771E1A0D-D6DD-4156-8C76-B92DFDA5FEC5}"/>
          </ac:picMkLst>
        </pc:picChg>
      </pc:sldChg>
      <pc:sldChg chg="addSp delSp modSp add">
        <pc:chgData name="Lars Wikström" userId="9e026543-7000-4faf-8d5a-953147dd69be" providerId="ADAL" clId="{07137795-EB88-44CE-95EA-5CB4A5DD5A53}" dt="2021-01-18T12:23:57.573" v="1557" actId="1076"/>
        <pc:sldMkLst>
          <pc:docMk/>
          <pc:sldMk cId="3483123435" sldId="349"/>
        </pc:sldMkLst>
        <pc:spChg chg="mod">
          <ac:chgData name="Lars Wikström" userId="9e026543-7000-4faf-8d5a-953147dd69be" providerId="ADAL" clId="{07137795-EB88-44CE-95EA-5CB4A5DD5A53}" dt="2021-01-18T12:21:04.189" v="1411" actId="14100"/>
          <ac:spMkLst>
            <pc:docMk/>
            <pc:sldMk cId="3483123435" sldId="349"/>
            <ac:spMk id="2" creationId="{B43ADDBD-7B20-4419-AD5D-B299FFE30468}"/>
          </ac:spMkLst>
        </pc:spChg>
        <pc:spChg chg="del">
          <ac:chgData name="Lars Wikström" userId="9e026543-7000-4faf-8d5a-953147dd69be" providerId="ADAL" clId="{07137795-EB88-44CE-95EA-5CB4A5DD5A53}" dt="2021-01-18T12:20:43.053" v="1395" actId="478"/>
          <ac:spMkLst>
            <pc:docMk/>
            <pc:sldMk cId="3483123435" sldId="349"/>
            <ac:spMk id="3" creationId="{43050AF5-E284-4FD9-9C7C-8B03C714FA2F}"/>
          </ac:spMkLst>
        </pc:spChg>
        <pc:spChg chg="add mod">
          <ac:chgData name="Lars Wikström" userId="9e026543-7000-4faf-8d5a-953147dd69be" providerId="ADAL" clId="{07137795-EB88-44CE-95EA-5CB4A5DD5A53}" dt="2021-01-18T12:23:57.573" v="1557" actId="1076"/>
          <ac:spMkLst>
            <pc:docMk/>
            <pc:sldMk cId="3483123435" sldId="349"/>
            <ac:spMk id="5" creationId="{287CB510-2C92-42F0-9E7C-E969E4407486}"/>
          </ac:spMkLst>
        </pc:spChg>
        <pc:picChg chg="add mod">
          <ac:chgData name="Lars Wikström" userId="9e026543-7000-4faf-8d5a-953147dd69be" providerId="ADAL" clId="{07137795-EB88-44CE-95EA-5CB4A5DD5A53}" dt="2021-01-18T12:21:08.744" v="1412" actId="14100"/>
          <ac:picMkLst>
            <pc:docMk/>
            <pc:sldMk cId="3483123435" sldId="349"/>
            <ac:picMk id="4" creationId="{CE8B532A-4910-4F5A-A787-04DB2BD1AFB5}"/>
          </ac:picMkLst>
        </pc:picChg>
      </pc:sldChg>
      <pc:sldChg chg="addSp delSp modSp add">
        <pc:chgData name="Lars Wikström" userId="9e026543-7000-4faf-8d5a-953147dd69be" providerId="ADAL" clId="{07137795-EB88-44CE-95EA-5CB4A5DD5A53}" dt="2021-01-18T12:27:25.457" v="1573" actId="1076"/>
        <pc:sldMkLst>
          <pc:docMk/>
          <pc:sldMk cId="2296721633" sldId="350"/>
        </pc:sldMkLst>
        <pc:spChg chg="mod">
          <ac:chgData name="Lars Wikström" userId="9e026543-7000-4faf-8d5a-953147dd69be" providerId="ADAL" clId="{07137795-EB88-44CE-95EA-5CB4A5DD5A53}" dt="2021-01-18T12:24:22.494" v="1564" actId="20577"/>
          <ac:spMkLst>
            <pc:docMk/>
            <pc:sldMk cId="2296721633" sldId="350"/>
            <ac:spMk id="2" creationId="{B43ADDBD-7B20-4419-AD5D-B299FFE30468}"/>
          </ac:spMkLst>
        </pc:spChg>
        <pc:spChg chg="del">
          <ac:chgData name="Lars Wikström" userId="9e026543-7000-4faf-8d5a-953147dd69be" providerId="ADAL" clId="{07137795-EB88-44CE-95EA-5CB4A5DD5A53}" dt="2021-01-18T12:24:58.098" v="1569" actId="478"/>
          <ac:spMkLst>
            <pc:docMk/>
            <pc:sldMk cId="2296721633" sldId="350"/>
            <ac:spMk id="5" creationId="{287CB510-2C92-42F0-9E7C-E969E4407486}"/>
          </ac:spMkLst>
        </pc:spChg>
        <pc:picChg chg="add del mod">
          <ac:chgData name="Lars Wikström" userId="9e026543-7000-4faf-8d5a-953147dd69be" providerId="ADAL" clId="{07137795-EB88-44CE-95EA-5CB4A5DD5A53}" dt="2021-01-18T12:27:17.568" v="1570" actId="478"/>
          <ac:picMkLst>
            <pc:docMk/>
            <pc:sldMk cId="2296721633" sldId="350"/>
            <ac:picMk id="3" creationId="{D053B824-F317-473E-B2D2-8E9913334A31}"/>
          </ac:picMkLst>
        </pc:picChg>
        <pc:picChg chg="del">
          <ac:chgData name="Lars Wikström" userId="9e026543-7000-4faf-8d5a-953147dd69be" providerId="ADAL" clId="{07137795-EB88-44CE-95EA-5CB4A5DD5A53}" dt="2021-01-18T12:24:47.321" v="1565" actId="478"/>
          <ac:picMkLst>
            <pc:docMk/>
            <pc:sldMk cId="2296721633" sldId="350"/>
            <ac:picMk id="4" creationId="{CE8B532A-4910-4F5A-A787-04DB2BD1AFB5}"/>
          </ac:picMkLst>
        </pc:picChg>
        <pc:picChg chg="add mod">
          <ac:chgData name="Lars Wikström" userId="9e026543-7000-4faf-8d5a-953147dd69be" providerId="ADAL" clId="{07137795-EB88-44CE-95EA-5CB4A5DD5A53}" dt="2021-01-18T12:27:25.457" v="1573" actId="1076"/>
          <ac:picMkLst>
            <pc:docMk/>
            <pc:sldMk cId="2296721633" sldId="350"/>
            <ac:picMk id="6" creationId="{DF8CAF7F-BF5A-4DDF-8AF6-7EC8AAE6367E}"/>
          </ac:picMkLst>
        </pc:picChg>
      </pc:sldChg>
      <pc:sldChg chg="addSp delSp modSp add">
        <pc:chgData name="Lars Wikström" userId="9e026543-7000-4faf-8d5a-953147dd69be" providerId="ADAL" clId="{07137795-EB88-44CE-95EA-5CB4A5DD5A53}" dt="2021-01-18T12:28:59.330" v="1597" actId="1076"/>
        <pc:sldMkLst>
          <pc:docMk/>
          <pc:sldMk cId="1331451825" sldId="351"/>
        </pc:sldMkLst>
        <pc:spChg chg="mod">
          <ac:chgData name="Lars Wikström" userId="9e026543-7000-4faf-8d5a-953147dd69be" providerId="ADAL" clId="{07137795-EB88-44CE-95EA-5CB4A5DD5A53}" dt="2021-01-18T12:28:49.271" v="1593" actId="20577"/>
          <ac:spMkLst>
            <pc:docMk/>
            <pc:sldMk cId="1331451825" sldId="351"/>
            <ac:spMk id="2" creationId="{6152DBD4-A50B-4469-8458-99A3C11FE839}"/>
          </ac:spMkLst>
        </pc:spChg>
        <pc:spChg chg="del">
          <ac:chgData name="Lars Wikström" userId="9e026543-7000-4faf-8d5a-953147dd69be" providerId="ADAL" clId="{07137795-EB88-44CE-95EA-5CB4A5DD5A53}" dt="2021-01-18T12:28:53.297" v="1594" actId="478"/>
          <ac:spMkLst>
            <pc:docMk/>
            <pc:sldMk cId="1331451825" sldId="351"/>
            <ac:spMk id="3" creationId="{33A1FEDD-9039-4F4E-B9F4-E73959AE1607}"/>
          </ac:spMkLst>
        </pc:spChg>
        <pc:picChg chg="add mod">
          <ac:chgData name="Lars Wikström" userId="9e026543-7000-4faf-8d5a-953147dd69be" providerId="ADAL" clId="{07137795-EB88-44CE-95EA-5CB4A5DD5A53}" dt="2021-01-18T12:28:59.330" v="1597" actId="1076"/>
          <ac:picMkLst>
            <pc:docMk/>
            <pc:sldMk cId="1331451825" sldId="351"/>
            <ac:picMk id="4" creationId="{61627483-91BA-47B6-8C78-C50186F2DDCD}"/>
          </ac:picMkLst>
        </pc:picChg>
      </pc:sldChg>
      <pc:sldChg chg="addSp delSp modSp add">
        <pc:chgData name="Lars Wikström" userId="9e026543-7000-4faf-8d5a-953147dd69be" providerId="ADAL" clId="{07137795-EB88-44CE-95EA-5CB4A5DD5A53}" dt="2021-01-18T12:32:54.792" v="1654"/>
        <pc:sldMkLst>
          <pc:docMk/>
          <pc:sldMk cId="3949217071" sldId="352"/>
        </pc:sldMkLst>
        <pc:spChg chg="mod">
          <ac:chgData name="Lars Wikström" userId="9e026543-7000-4faf-8d5a-953147dd69be" providerId="ADAL" clId="{07137795-EB88-44CE-95EA-5CB4A5DD5A53}" dt="2021-01-18T12:29:16.343" v="1608" actId="20577"/>
          <ac:spMkLst>
            <pc:docMk/>
            <pc:sldMk cId="3949217071" sldId="352"/>
            <ac:spMk id="2" creationId="{B43ADDBD-7B20-4419-AD5D-B299FFE30468}"/>
          </ac:spMkLst>
        </pc:spChg>
        <pc:spChg chg="mod">
          <ac:chgData name="Lars Wikström" userId="9e026543-7000-4faf-8d5a-953147dd69be" providerId="ADAL" clId="{07137795-EB88-44CE-95EA-5CB4A5DD5A53}" dt="2021-01-18T12:32:54.792" v="1654"/>
          <ac:spMkLst>
            <pc:docMk/>
            <pc:sldMk cId="3949217071" sldId="352"/>
            <ac:spMk id="5" creationId="{287CB510-2C92-42F0-9E7C-E969E4407486}"/>
          </ac:spMkLst>
        </pc:spChg>
        <pc:spChg chg="add mod">
          <ac:chgData name="Lars Wikström" userId="9e026543-7000-4faf-8d5a-953147dd69be" providerId="ADAL" clId="{07137795-EB88-44CE-95EA-5CB4A5DD5A53}" dt="2021-01-18T12:31:51.404" v="1650" actId="1035"/>
          <ac:spMkLst>
            <pc:docMk/>
            <pc:sldMk cId="3949217071" sldId="352"/>
            <ac:spMk id="6" creationId="{CB54FE64-9C03-40D5-B002-FB2E57B6AD2B}"/>
          </ac:spMkLst>
        </pc:spChg>
        <pc:picChg chg="add mod">
          <ac:chgData name="Lars Wikström" userId="9e026543-7000-4faf-8d5a-953147dd69be" providerId="ADAL" clId="{07137795-EB88-44CE-95EA-5CB4A5DD5A53}" dt="2021-01-18T12:29:43.858" v="1611" actId="1076"/>
          <ac:picMkLst>
            <pc:docMk/>
            <pc:sldMk cId="3949217071" sldId="352"/>
            <ac:picMk id="3" creationId="{2CE45B98-039A-431B-8C03-34F893E1A2F8}"/>
          </ac:picMkLst>
        </pc:picChg>
        <pc:picChg chg="del">
          <ac:chgData name="Lars Wikström" userId="9e026543-7000-4faf-8d5a-953147dd69be" providerId="ADAL" clId="{07137795-EB88-44CE-95EA-5CB4A5DD5A53}" dt="2021-01-18T12:29:19.187" v="1609" actId="478"/>
          <ac:picMkLst>
            <pc:docMk/>
            <pc:sldMk cId="3949217071" sldId="352"/>
            <ac:picMk id="4" creationId="{CE8B532A-4910-4F5A-A787-04DB2BD1AFB5}"/>
          </ac:picMkLst>
        </pc:picChg>
      </pc:sldChg>
      <pc:sldChg chg="addSp modSp add">
        <pc:chgData name="Lars Wikström" userId="9e026543-7000-4faf-8d5a-953147dd69be" providerId="ADAL" clId="{07137795-EB88-44CE-95EA-5CB4A5DD5A53}" dt="2021-01-18T12:43:15.273" v="2054" actId="1076"/>
        <pc:sldMkLst>
          <pc:docMk/>
          <pc:sldMk cId="107412062" sldId="353"/>
        </pc:sldMkLst>
        <pc:spChg chg="mod">
          <ac:chgData name="Lars Wikström" userId="9e026543-7000-4faf-8d5a-953147dd69be" providerId="ADAL" clId="{07137795-EB88-44CE-95EA-5CB4A5DD5A53}" dt="2021-01-18T12:33:57.913" v="1669" actId="20577"/>
          <ac:spMkLst>
            <pc:docMk/>
            <pc:sldMk cId="107412062" sldId="353"/>
            <ac:spMk id="2" creationId="{B7F35CCB-3F7F-4A6F-A694-9C056F92ECC6}"/>
          </ac:spMkLst>
        </pc:spChg>
        <pc:spChg chg="mod">
          <ac:chgData name="Lars Wikström" userId="9e026543-7000-4faf-8d5a-953147dd69be" providerId="ADAL" clId="{07137795-EB88-44CE-95EA-5CB4A5DD5A53}" dt="2021-01-18T12:43:15.273" v="2054" actId="1076"/>
          <ac:spMkLst>
            <pc:docMk/>
            <pc:sldMk cId="107412062" sldId="353"/>
            <ac:spMk id="3" creationId="{86109D79-9CD9-4404-A41E-ABA45DB7ADDB}"/>
          </ac:spMkLst>
        </pc:spChg>
        <pc:picChg chg="add mod">
          <ac:chgData name="Lars Wikström" userId="9e026543-7000-4faf-8d5a-953147dd69be" providerId="ADAL" clId="{07137795-EB88-44CE-95EA-5CB4A5DD5A53}" dt="2021-01-18T12:34:30.250" v="1675" actId="1076"/>
          <ac:picMkLst>
            <pc:docMk/>
            <pc:sldMk cId="107412062" sldId="353"/>
            <ac:picMk id="4" creationId="{A5CFF066-E843-482A-B544-19EFAEA1AE4A}"/>
          </ac:picMkLst>
        </pc:picChg>
      </pc:sldChg>
      <pc:sldChg chg="modSp add">
        <pc:chgData name="Lars Wikström" userId="9e026543-7000-4faf-8d5a-953147dd69be" providerId="ADAL" clId="{07137795-EB88-44CE-95EA-5CB4A5DD5A53}" dt="2021-01-18T13:44:25.557" v="2605" actId="20577"/>
        <pc:sldMkLst>
          <pc:docMk/>
          <pc:sldMk cId="3885422524" sldId="354"/>
        </pc:sldMkLst>
        <pc:spChg chg="mod">
          <ac:chgData name="Lars Wikström" userId="9e026543-7000-4faf-8d5a-953147dd69be" providerId="ADAL" clId="{07137795-EB88-44CE-95EA-5CB4A5DD5A53}" dt="2021-01-18T12:38:05.215" v="1824" actId="20577"/>
          <ac:spMkLst>
            <pc:docMk/>
            <pc:sldMk cId="3885422524" sldId="354"/>
            <ac:spMk id="2" creationId="{5D3C76DC-A45E-482B-A60C-56C65C1C7178}"/>
          </ac:spMkLst>
        </pc:spChg>
        <pc:spChg chg="mod">
          <ac:chgData name="Lars Wikström" userId="9e026543-7000-4faf-8d5a-953147dd69be" providerId="ADAL" clId="{07137795-EB88-44CE-95EA-5CB4A5DD5A53}" dt="2021-01-18T13:44:25.557" v="2605" actId="20577"/>
          <ac:spMkLst>
            <pc:docMk/>
            <pc:sldMk cId="3885422524" sldId="354"/>
            <ac:spMk id="3" creationId="{ED2BC31A-47A2-4EAD-8F51-A2CDAB489CC8}"/>
          </ac:spMkLst>
        </pc:spChg>
      </pc:sldChg>
      <pc:sldChg chg="addSp delSp modSp add">
        <pc:chgData name="Lars Wikström" userId="9e026543-7000-4faf-8d5a-953147dd69be" providerId="ADAL" clId="{07137795-EB88-44CE-95EA-5CB4A5DD5A53}" dt="2021-01-18T13:34:50.928" v="2448" actId="1076"/>
        <pc:sldMkLst>
          <pc:docMk/>
          <pc:sldMk cId="3745637306" sldId="355"/>
        </pc:sldMkLst>
        <pc:spChg chg="mod">
          <ac:chgData name="Lars Wikström" userId="9e026543-7000-4faf-8d5a-953147dd69be" providerId="ADAL" clId="{07137795-EB88-44CE-95EA-5CB4A5DD5A53}" dt="2021-01-18T13:34:42.424" v="2445" actId="1076"/>
          <ac:spMkLst>
            <pc:docMk/>
            <pc:sldMk cId="3745637306" sldId="355"/>
            <ac:spMk id="4" creationId="{CB921A67-932C-4A06-81EC-F6BA0D5C03E3}"/>
          </ac:spMkLst>
        </pc:spChg>
        <pc:spChg chg="mod">
          <ac:chgData name="Lars Wikström" userId="9e026543-7000-4faf-8d5a-953147dd69be" providerId="ADAL" clId="{07137795-EB88-44CE-95EA-5CB4A5DD5A53}" dt="2021-01-18T13:34:39.881" v="2444" actId="14100"/>
          <ac:spMkLst>
            <pc:docMk/>
            <pc:sldMk cId="3745637306" sldId="355"/>
            <ac:spMk id="5" creationId="{AA028B34-495A-45CF-BA53-30C92CD11611}"/>
          </ac:spMkLst>
        </pc:spChg>
        <pc:picChg chg="del">
          <ac:chgData name="Lars Wikström" userId="9e026543-7000-4faf-8d5a-953147dd69be" providerId="ADAL" clId="{07137795-EB88-44CE-95EA-5CB4A5DD5A53}" dt="2021-01-18T13:34:06.705" v="2439" actId="478"/>
          <ac:picMkLst>
            <pc:docMk/>
            <pc:sldMk cId="3745637306" sldId="355"/>
            <ac:picMk id="2" creationId="{D423BC4A-0645-4B6B-8943-5EF988EA7E00}"/>
          </ac:picMkLst>
        </pc:picChg>
        <pc:picChg chg="add mod">
          <ac:chgData name="Lars Wikström" userId="9e026543-7000-4faf-8d5a-953147dd69be" providerId="ADAL" clId="{07137795-EB88-44CE-95EA-5CB4A5DD5A53}" dt="2021-01-18T13:34:50.928" v="2448" actId="1076"/>
          <ac:picMkLst>
            <pc:docMk/>
            <pc:sldMk cId="3745637306" sldId="355"/>
            <ac:picMk id="3" creationId="{AF7D1D25-8EFE-44C2-AB7C-5164C8ED3696}"/>
          </ac:picMkLst>
        </pc:picChg>
      </pc:sldChg>
      <pc:sldChg chg="modSp add">
        <pc:chgData name="Lars Wikström" userId="9e026543-7000-4faf-8d5a-953147dd69be" providerId="ADAL" clId="{07137795-EB88-44CE-95EA-5CB4A5DD5A53}" dt="2021-01-18T13:37:38.509" v="2475" actId="5793"/>
        <pc:sldMkLst>
          <pc:docMk/>
          <pc:sldMk cId="3597665130" sldId="356"/>
        </pc:sldMkLst>
        <pc:spChg chg="mod">
          <ac:chgData name="Lars Wikström" userId="9e026543-7000-4faf-8d5a-953147dd69be" providerId="ADAL" clId="{07137795-EB88-44CE-95EA-5CB4A5DD5A53}" dt="2021-01-18T13:37:38.509" v="2475" actId="5793"/>
          <ac:spMkLst>
            <pc:docMk/>
            <pc:sldMk cId="3597665130" sldId="356"/>
            <ac:spMk id="2" creationId="{248073C5-7E00-4501-A273-5B6CC97FED2C}"/>
          </ac:spMkLst>
        </pc:spChg>
      </pc:sldChg>
    </pc:docChg>
  </pc:docChgLst>
  <pc:docChgLst>
    <pc:chgData name="Lars Wikström" userId="9e026543-7000-4faf-8d5a-953147dd69be" providerId="ADAL" clId="{83007623-89D3-4E41-A022-6C9895CBDC68}"/>
    <pc:docChg chg="custSel modSld">
      <pc:chgData name="Lars Wikström" userId="9e026543-7000-4faf-8d5a-953147dd69be" providerId="ADAL" clId="{83007623-89D3-4E41-A022-6C9895CBDC68}" dt="2020-03-17T07:37:03.980" v="166"/>
      <pc:docMkLst>
        <pc:docMk/>
      </pc:docMkLst>
      <pc:sldChg chg="addSp modSp modAnim">
        <pc:chgData name="Lars Wikström" userId="9e026543-7000-4faf-8d5a-953147dd69be" providerId="ADAL" clId="{83007623-89D3-4E41-A022-6C9895CBDC68}" dt="2020-03-17T07:37:03.980" v="166"/>
        <pc:sldMkLst>
          <pc:docMk/>
          <pc:sldMk cId="729065547" sldId="288"/>
        </pc:sldMkLst>
        <pc:picChg chg="add mod">
          <ac:chgData name="Lars Wikström" userId="9e026543-7000-4faf-8d5a-953147dd69be" providerId="ADAL" clId="{83007623-89D3-4E41-A022-6C9895CBDC68}" dt="2020-03-17T07:36:23.376" v="164" actId="14100"/>
          <ac:picMkLst>
            <pc:docMk/>
            <pc:sldMk cId="729065547" sldId="288"/>
            <ac:picMk id="2" creationId="{15152156-9BFE-4FC8-8F63-CB690B295B0C}"/>
          </ac:picMkLst>
        </pc:picChg>
        <pc:picChg chg="mod">
          <ac:chgData name="Lars Wikström" userId="9e026543-7000-4faf-8d5a-953147dd69be" providerId="ADAL" clId="{83007623-89D3-4E41-A022-6C9895CBDC68}" dt="2020-03-17T07:35:19.032" v="159" actId="207"/>
          <ac:picMkLst>
            <pc:docMk/>
            <pc:sldMk cId="729065547" sldId="288"/>
            <ac:picMk id="15" creationId="{50AEF6F7-A5B2-43A1-BB1C-6AFF7841FF31}"/>
          </ac:picMkLst>
        </pc:picChg>
      </pc:sldChg>
      <pc:sldChg chg="modSp">
        <pc:chgData name="Lars Wikström" userId="9e026543-7000-4faf-8d5a-953147dd69be" providerId="ADAL" clId="{83007623-89D3-4E41-A022-6C9895CBDC68}" dt="2020-03-17T07:18:33.471" v="0"/>
        <pc:sldMkLst>
          <pc:docMk/>
          <pc:sldMk cId="1378776340" sldId="314"/>
        </pc:sldMkLst>
        <pc:picChg chg="mod">
          <ac:chgData name="Lars Wikström" userId="9e026543-7000-4faf-8d5a-953147dd69be" providerId="ADAL" clId="{83007623-89D3-4E41-A022-6C9895CBDC68}" dt="2020-03-17T07:18:33.471" v="0"/>
          <ac:picMkLst>
            <pc:docMk/>
            <pc:sldMk cId="1378776340" sldId="314"/>
            <ac:picMk id="5" creationId="{86DA08FF-FEA2-4296-A418-411747FF68EE}"/>
          </ac:picMkLst>
        </pc:picChg>
      </pc:sldChg>
      <pc:sldChg chg="addSp delSp modSp">
        <pc:chgData name="Lars Wikström" userId="9e026543-7000-4faf-8d5a-953147dd69be" providerId="ADAL" clId="{83007623-89D3-4E41-A022-6C9895CBDC68}" dt="2020-03-17T07:22:49.733" v="2" actId="478"/>
        <pc:sldMkLst>
          <pc:docMk/>
          <pc:sldMk cId="3126006649" sldId="317"/>
        </pc:sldMkLst>
        <pc:spChg chg="add del mod">
          <ac:chgData name="Lars Wikström" userId="9e026543-7000-4faf-8d5a-953147dd69be" providerId="ADAL" clId="{83007623-89D3-4E41-A022-6C9895CBDC68}" dt="2020-03-17T07:22:49.733" v="2" actId="478"/>
          <ac:spMkLst>
            <pc:docMk/>
            <pc:sldMk cId="3126006649" sldId="317"/>
            <ac:spMk id="3" creationId="{6B19B6DD-C000-45CA-84C1-2AB0F20CBCC6}"/>
          </ac:spMkLst>
        </pc:spChg>
      </pc:sldChg>
      <pc:sldChg chg="addSp modSp modAnim">
        <pc:chgData name="Lars Wikström" userId="9e026543-7000-4faf-8d5a-953147dd69be" providerId="ADAL" clId="{83007623-89D3-4E41-A022-6C9895CBDC68}" dt="2020-03-17T07:25:22.723" v="112"/>
        <pc:sldMkLst>
          <pc:docMk/>
          <pc:sldMk cId="261689068" sldId="319"/>
        </pc:sldMkLst>
        <pc:spChg chg="add mod">
          <ac:chgData name="Lars Wikström" userId="9e026543-7000-4faf-8d5a-953147dd69be" providerId="ADAL" clId="{83007623-89D3-4E41-A022-6C9895CBDC68}" dt="2020-03-17T07:25:12.401" v="111" actId="14861"/>
          <ac:spMkLst>
            <pc:docMk/>
            <pc:sldMk cId="261689068" sldId="319"/>
            <ac:spMk id="2" creationId="{EF9C254B-7AFC-47C0-AD38-2C808D3F7E27}"/>
          </ac:spMkLst>
        </pc:spChg>
      </pc:sldChg>
      <pc:sldChg chg="addSp modSp modAnim">
        <pc:chgData name="Lars Wikström" userId="9e026543-7000-4faf-8d5a-953147dd69be" providerId="ADAL" clId="{83007623-89D3-4E41-A022-6C9895CBDC68}" dt="2020-03-17T07:28:54.595" v="156"/>
        <pc:sldMkLst>
          <pc:docMk/>
          <pc:sldMk cId="2875295888" sldId="321"/>
        </pc:sldMkLst>
        <pc:spChg chg="add mod">
          <ac:chgData name="Lars Wikström" userId="9e026543-7000-4faf-8d5a-953147dd69be" providerId="ADAL" clId="{83007623-89D3-4E41-A022-6C9895CBDC68}" dt="2020-03-17T07:28:23.653" v="155" actId="14861"/>
          <ac:spMkLst>
            <pc:docMk/>
            <pc:sldMk cId="2875295888" sldId="321"/>
            <ac:spMk id="2" creationId="{3F51E432-29AA-47D1-B009-F9C2EEAAB7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E3507-9484-4D35-9B57-865846B67C36}" type="datetimeFigureOut">
              <a:rPr lang="nb-NO" smtClean="0"/>
              <a:t>19.01.2021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5E7E1-861C-45F0-B180-1A187EE0A91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714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675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0799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016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7974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5830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9143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0294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58DD967-E9FE-42DA-AF7C-0F6578596663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2220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1BA74AD-DDFB-4157-8565-90699A9F19CC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991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9B2E9DA-C769-43C5-9FD9-576EA60D11E8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289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0EC1C1E1-8D7B-43FF-9E8B-2593E660F508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784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9fdbaa5d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39fdbaa5d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39fdbaa5d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5976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449F222-D7E0-4B0E-8113-E2CC1BE416F2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0553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8368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9129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509e070c4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509e070c4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0a242ea51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0a242ea51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0a242ea51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0a242ea51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Inspeksjonsskjema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Inspeksjonsskjema for bruene som skal inspiseres kan skrives ut, eksporteres til Brutus Offline eller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registreres direkte i Brutus når man er i felt. Det er mulig å eksportere inspeksjonslisten til Excel eller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til en kartløsning.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0a242ea51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0a242ea51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19c9015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19c9015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Kilder bilder; Vegvesnet, Aas Jackobsen, og Akontroll.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 Typer inspeksjoner --- “Vi gjør disse typer inspeksjoner”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 Metode for finne ta -- del av håndbok ? -metadata 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 Vedlegg 2??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0a242ea51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0a242ea51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65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3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8916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9fdbaa5d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39fdbaa5d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339fdbaa5d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451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9fdbaa5d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39fdbaa5d_2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339fdbaa5d_2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3068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9fdbaa5d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39fdbaa5d_2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339fdbaa5d_2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0922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00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4479B5-B928-2D4F-8FA1-F469B2644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28F0EC42-564B-8A4A-8C23-A11846CF4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B821DDE-67B2-E64E-AAEA-4188F276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19.1.2021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95ECA5-C6DD-0C44-8AE2-556999E0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4461D97-B090-F346-8F6E-034CA520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7922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0A52EFE-D801-464E-8B9D-5D871724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C46AF9A1-0C2B-9A46-9CFE-9D80C0EB0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FB9ABDD-B5A9-4D4A-9E12-CAC4698C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19.1.2021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117F82E4-EDCF-6A4F-B157-AD1F331A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4664CB6-39A2-8D49-8943-F810EE8B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1054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703A6B24-9ED7-9C43-AD45-9A3B89DAB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E2638285-EA09-6946-9CF6-BDE49EC43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6A23503-02C8-A246-849F-1D4E5E0AA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19.1.2021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EB45FF3-E9C6-7E40-9D6D-15700203A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CF88280-FFB1-334C-90C8-48B2017A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96939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Bullet Slide">
  <p:cSld name="2-Column Bullet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628155" y="1600200"/>
            <a:ext cx="5191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4185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3733">
                <a:solidFill>
                  <a:schemeClr val="dk1"/>
                </a:solidFill>
              </a:defRPr>
            </a:lvl1pPr>
            <a:lvl2pPr marL="1219170" lvl="1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2133" b="0" i="0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6392309" y="1600200"/>
            <a:ext cx="5191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4185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3733">
                <a:solidFill>
                  <a:schemeClr val="dk1"/>
                </a:solidFill>
              </a:defRPr>
            </a:lvl1pPr>
            <a:lvl2pPr marL="1219170" lvl="1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2133" b="0" i="0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217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Users\elicar\Desktop\Triona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365125"/>
            <a:ext cx="9703651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2775" y="1838325"/>
            <a:ext cx="10515600" cy="4562475"/>
          </a:xfrm>
        </p:spPr>
        <p:txBody>
          <a:bodyPr>
            <a:normAutofit/>
          </a:bodyPr>
          <a:lstStyle>
            <a:lvl1pPr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pic>
        <p:nvPicPr>
          <p:cNvPr id="10" name="Picture 2" descr="d:\Users\elicar\Desktop\Grafisk profil\Logo\TrionaLogo100.png"/>
          <p:cNvPicPr preferRelativeResize="0"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651" y="392113"/>
            <a:ext cx="1344149" cy="24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4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C425B1F-F581-F946-B694-14B74B11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3750" y="998289"/>
            <a:ext cx="9030049" cy="2055303"/>
          </a:xfrm>
        </p:spPr>
        <p:txBody>
          <a:bodyPr lIns="18000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49C2C80-AA2B-2F49-8585-82D73163A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3750" y="3162649"/>
            <a:ext cx="9030050" cy="1208015"/>
          </a:xfrm>
        </p:spPr>
        <p:txBody>
          <a:bodyPr lIns="180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DA53A91-57D9-6F43-AE84-33693B9B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19.1.2021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32D011C-A5FE-074D-AC42-F89DBCF2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4A1EE7D-EC80-A346-A3BE-B6452FAD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02718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24943E-0F84-A441-8048-D3ABFBAC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185F5662-BBEF-464C-BE65-C243F33D2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7CF94BF-4B55-FD4E-A040-8768CCCB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19.1.2021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AEEC46E-58C9-4B43-BCA0-1992E1C1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FAEAD438-216A-FD4A-BED4-13639FAB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9112" y="6097033"/>
            <a:ext cx="879102" cy="46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6665DAF-9468-C14E-A201-352B7EDC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9F7A233-A075-504B-A415-869295EB8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E4729899-030C-5D4F-A404-A4764AA3A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73C39AD6-E3DB-9645-8FC2-058F27E87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19.1.2021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BAC2815B-7C92-DB49-AB1C-28C9DF101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63F86EA4-89E6-3A40-9814-8004FBA34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89874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6388585-21BA-F143-A557-CB3F587D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045E8553-A211-1E45-9E82-8E515F4A2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11C262B2-4B4A-0A48-8368-35284BBAC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68504E62-4176-5440-8AC3-482E01AF9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EBF0E1DE-B191-6741-B123-EF46922B7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82EEB7CE-835D-FD42-A9BE-9FC68CE4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19.1.2021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FDE2F358-4076-6A47-9AC3-FB7A88AD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F3AC1610-7606-2443-8456-1516DA773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1256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FC8DD0C-A48E-244A-A47B-464607BC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D0A7F2C2-9C62-BB40-895D-9B3984D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19.1.2021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4C2F2D01-34C6-7947-8A60-D76CE0C42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2B8141C7-CF6B-E24E-B1FC-1C37E3FC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62401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69A37F81-135D-6D4A-ABC3-6A2FD7A0F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19.1.2021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C2134B1C-81C3-874C-8949-3617D3CB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5AE4BD1-9F35-6743-8880-3F2613B3E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66AED27-4DDE-874F-A28A-4984BC37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CB00AAF-5B9D-AA45-BC16-5167F9733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0A422889-4595-FD42-93D5-48143EB13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B150FDC0-7604-BB44-9A12-3F5C4EF2B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19.1.2021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D72C745-B0E7-624B-B239-6BA2EDE2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4F4EAF0-F093-E848-BC66-32A2B2AE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74703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99E454A-D06A-B840-87DF-B70A9D1A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A0BDAB41-41CC-3848-BF38-649988EA8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C60E2C59-96C5-A745-AE5C-EFE52E8C6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C19266DB-45ED-9541-A117-626DCB353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19.1.2021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2DAB77D2-AA12-FA4B-ABAF-2DE03196E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8D5B2F19-6397-A544-9F01-DD5A9EFE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15268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ACA40F0-A9CD-0C4D-B412-F14DC88D0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0237D796-E525-5240-8416-54036BFA5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i-FI" dirty="0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30FD334-9A9F-C440-BEF2-A7ACD38B2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FD1E8-4387-C942-A25C-404F9241C6F6}" type="datetimeFigureOut">
              <a:rPr lang="fi-FI" smtClean="0"/>
              <a:t>19.1.2021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26EE6D8-5586-374A-BAAC-7CAE8702F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04A42F8-333A-824E-8B89-DE31A43EE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5032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w3.org/2000/01/rdf-schema" TargetMode="External"/><Relationship Id="rId4" Type="http://schemas.openxmlformats.org/officeDocument/2006/relationships/hyperlink" Target="http://www.w3.org/1999/02/22-rdf-syntax-n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jena.apache.org/tutorials/sparql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w3.org/2002/07/owl" TargetMode="External"/><Relationship Id="rId5" Type="http://schemas.openxmlformats.org/officeDocument/2006/relationships/hyperlink" Target="https://www.publicdomainpictures.net/view-image.php?image=89199&amp;picture=happy-mother-with-baby" TargetMode="Externa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mowl-power.cs.man.ac.uk/protegeowltutorial/resources/ProtegeOWLTutorialP4_v1_3.pdf" TargetMode="External"/><Relationship Id="rId4" Type="http://schemas.openxmlformats.org/officeDocument/2006/relationships/hyperlink" Target="https://www.w3.org/TR/owl-guide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libris.com/se/bok/programming-the-semantic-web-9780596153816?gclid=CjwKCAiAhc7yBRAdEiwAplGxX-qM9VeZgZ3P3rZ8m5okQ7U9vVCpOz6VORmhQUa_MIdhl5--C3lbYxoCFO4QAvD_BwE" TargetMode="External"/><Relationship Id="rId13" Type="http://schemas.openxmlformats.org/officeDocument/2006/relationships/hyperlink" Target="http://linkedgeodata.org/sparql" TargetMode="External"/><Relationship Id="rId3" Type="http://schemas.openxmlformats.org/officeDocument/2006/relationships/image" Target="../media/image17.jpg"/><Relationship Id="rId7" Type="http://schemas.openxmlformats.org/officeDocument/2006/relationships/hyperlink" Target="https://www.bokus.com/bok/9780470498163/semantic-web-for-dummies/?source=googleps&amp;gclid=Cj0KCQjwx7zzBRCcARIsABPRscMMdoWez-CDVg8xYimYA54eAYSWqZbLP0AgkT_YMTigYFlUjtNAX3saAqSwEALw_wcB" TargetMode="External"/><Relationship Id="rId12" Type="http://schemas.openxmlformats.org/officeDocument/2006/relationships/hyperlink" Target="http://linkedgeodata.org/About" TargetMode="Externa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1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5stardata.info/en/" TargetMode="External"/><Relationship Id="rId11" Type="http://schemas.openxmlformats.org/officeDocument/2006/relationships/hyperlink" Target="http://dbpedia.org/isparql/" TargetMode="External"/><Relationship Id="rId5" Type="http://schemas.openxmlformats.org/officeDocument/2006/relationships/hyperlink" Target="https://www.cambridgesemantics.com/blog/semantic-university/intro-semantic-web/intro-linked-data/" TargetMode="External"/><Relationship Id="rId15" Type="http://schemas.openxmlformats.org/officeDocument/2006/relationships/image" Target="../media/image20.jpg"/><Relationship Id="rId10" Type="http://schemas.openxmlformats.org/officeDocument/2006/relationships/hyperlink" Target="http://mowl-power.cs.man.ac.uk/protegeowltutorial/resources/ProtegeOWLTutorialP4_v1_3.pdf" TargetMode="External"/><Relationship Id="rId4" Type="http://schemas.openxmlformats.org/officeDocument/2006/relationships/hyperlink" Target="https://www.w3.org/standards/semanticweb/data" TargetMode="External"/><Relationship Id="rId9" Type="http://schemas.openxmlformats.org/officeDocument/2006/relationships/hyperlink" Target="https://lov.linkeddata.es/dataset/lov/" TargetMode="External"/><Relationship Id="rId14" Type="http://schemas.openxmlformats.org/officeDocument/2006/relationships/hyperlink" Target="https://atomgraph.com/blog/finally-a-knowledge-graph-management-system/?fbclid=IwAR11bfsgyUB9Rcxmf2aYpmXd3uAjPoVfDvodmaEtqMedR6Ytd6Ikd1GI9O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vegvesen.no/om+statens+vegvesen/presse/nyheter/nasjonalt/over-14.000-bruinspeksjoner-i-2017" TargetMode="Externa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w3.org/standards/semanticweb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hyperlink" Target="https://fr.wikipedia.org/wiki/Microsoft_Excel" TargetMode="External"/><Relationship Id="rId7" Type="http://schemas.openxmlformats.org/officeDocument/2006/relationships/hyperlink" Target="http://www.personal.psu.edu/staff/b/x/bxb11/Objectives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6.png"/><Relationship Id="rId10" Type="http://schemas.openxmlformats.org/officeDocument/2006/relationships/image" Target="../media/image35.jpg"/><Relationship Id="rId4" Type="http://schemas.openxmlformats.org/officeDocument/2006/relationships/image" Target="../media/image32.png"/><Relationship Id="rId9" Type="http://schemas.openxmlformats.org/officeDocument/2006/relationships/hyperlink" Target="http://dangerousharvests.blogspot.com/2011/04/zen-teachers-as-professionals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xmlns.com/foaf/spec/" TargetMode="External"/><Relationship Id="rId2" Type="http://schemas.openxmlformats.org/officeDocument/2006/relationships/hyperlink" Target="http://rdf.vegdata.no/V440/v441-owl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purl.org/vocab/vann" TargetMode="External"/><Relationship Id="rId4" Type="http://schemas.openxmlformats.org/officeDocument/2006/relationships/hyperlink" Target="http://purl.org/dc/term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jurnal.unmer.ac.id/index.php/jpp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uildingsmart-norway/maskinlesbar_v441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5stardata.info/e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jurnal.unmer.ac.id/index.php/jpp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CF313D6-437F-473F-8C0A-983E4CBC2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V441</a:t>
            </a:r>
            <a:br>
              <a:rPr lang="en-US" dirty="0"/>
            </a:br>
            <a:r>
              <a:rPr lang="en-US" dirty="0" err="1"/>
              <a:t>Ontologi</a:t>
            </a:r>
            <a:r>
              <a:rPr lang="en-US" dirty="0"/>
              <a:t> for </a:t>
            </a:r>
            <a:r>
              <a:rPr lang="en-US" dirty="0" err="1"/>
              <a:t>bruinspeksjon</a:t>
            </a:r>
            <a:r>
              <a:rPr lang="en-US" dirty="0"/>
              <a:t> med </a:t>
            </a:r>
            <a:r>
              <a:rPr lang="en-US" dirty="0" err="1"/>
              <a:t>Lenkede</a:t>
            </a:r>
            <a:r>
              <a:rPr lang="en-US" dirty="0"/>
              <a:t> data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Semantisk</a:t>
            </a:r>
            <a:r>
              <a:rPr lang="en-US" dirty="0"/>
              <a:t> Web </a:t>
            </a:r>
            <a:r>
              <a:rPr lang="en-US" dirty="0" err="1"/>
              <a:t>teknologi</a:t>
            </a:r>
            <a:endParaRPr lang="en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39DD1B65-5264-45EF-9FBC-853FC83CB5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Lars Wikström, </a:t>
            </a:r>
            <a:r>
              <a:rPr lang="en-GB" dirty="0" err="1"/>
              <a:t>Triona</a:t>
            </a:r>
            <a:r>
              <a:rPr lang="en-GB" dirty="0"/>
              <a:t> AB</a:t>
            </a:r>
          </a:p>
          <a:p>
            <a:r>
              <a:rPr lang="en-GB" dirty="0"/>
              <a:t>2021-01-20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1612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Basic Concepts</a:t>
            </a:r>
            <a:endParaRPr sz="3200" b="1" dirty="0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4821228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RDFS – RDF Schema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01" y="1783901"/>
            <a:ext cx="10280215" cy="479743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/>
          <p:nvPr/>
        </p:nvSpPr>
        <p:spPr>
          <a:xfrm>
            <a:off x="4112600" y="5376467"/>
            <a:ext cx="636400" cy="636400"/>
          </a:xfrm>
          <a:prstGeom prst="ellipse">
            <a:avLst/>
          </a:prstGeom>
          <a:solidFill>
            <a:srgbClr val="A61C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" name="Google Shape;390;p53"/>
          <p:cNvSpPr/>
          <p:nvPr/>
        </p:nvSpPr>
        <p:spPr>
          <a:xfrm>
            <a:off x="7089933" y="5376467"/>
            <a:ext cx="636400" cy="636400"/>
          </a:xfrm>
          <a:prstGeom prst="ellipse">
            <a:avLst/>
          </a:prstGeom>
          <a:solidFill>
            <a:srgbClr val="A61C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BE6913C-55A1-4F2F-86E3-3BF3A263105D}"/>
              </a:ext>
            </a:extLst>
          </p:cNvPr>
          <p:cNvSpPr/>
          <p:nvPr/>
        </p:nvSpPr>
        <p:spPr>
          <a:xfrm>
            <a:off x="8557922" y="461527"/>
            <a:ext cx="3238865" cy="286232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WallA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hasWindow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:Window13 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:Window13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ont:hasWindow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owl:ObjectProperty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rdfs:domain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EF9C254B-7AFC-47C0-AD38-2C808D3F7E27}"/>
              </a:ext>
            </a:extLst>
          </p:cNvPr>
          <p:cNvSpPr txBox="1"/>
          <p:nvPr/>
        </p:nvSpPr>
        <p:spPr>
          <a:xfrm>
            <a:off x="3571110" y="674537"/>
            <a:ext cx="504978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/>
              <a:t>rdf</a:t>
            </a:r>
            <a:r>
              <a:rPr lang="en-US" dirty="0"/>
              <a:t>: = </a:t>
            </a:r>
            <a:r>
              <a:rPr lang="en-US" dirty="0">
                <a:hlinkClick r:id="rId4"/>
              </a:rPr>
              <a:t>http://www.w3.org/1999/02/22-rdf-syntax-ns</a:t>
            </a:r>
            <a:endParaRPr lang="en-US" dirty="0"/>
          </a:p>
          <a:p>
            <a:r>
              <a:rPr lang="en-US" dirty="0" err="1"/>
              <a:t>rdfs</a:t>
            </a:r>
            <a:r>
              <a:rPr lang="en-US" dirty="0"/>
              <a:t>: = </a:t>
            </a:r>
            <a:r>
              <a:rPr lang="en-US" dirty="0">
                <a:hlinkClick r:id="rId5"/>
              </a:rPr>
              <a:t>http://www.w3.org/2000/01/rdf-schema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228677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RDF/RDFS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09600" y="754585"/>
            <a:ext cx="1136386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Classes:</a:t>
            </a:r>
          </a:p>
          <a:p>
            <a:r>
              <a:rPr lang="sv-S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rdfs:Class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– ”t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 class of resources that are RDF classes”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rdfs:Literal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“the class of literal values  such as strings and integers”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rdfs:Datatype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“the class of datatypes”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rdf:Property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“the class of RDF properties”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Properties: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“states that a resource is an instance of a class”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“states that the values of a property are instances of a class”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rdfs:domain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“states that the any resource that has the property is an instance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a class”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“states that all instances of one class are instances of another”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rdfs:subPropertyOf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“states that all instances related by one property are also related by another”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“used to provide a human-readable version of a resource’s name”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rdfs:comment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“used to provide a human-readable description of a resource”</a:t>
            </a:r>
          </a:p>
        </p:txBody>
      </p:sp>
    </p:spTree>
    <p:extLst>
      <p:ext uri="{BB962C8B-B14F-4D97-AF65-F5344CB8AC3E}">
        <p14:creationId xmlns:p14="http://schemas.microsoft.com/office/powerpoint/2010/main" val="76412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7783892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SPARQL – Querying the semantic web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847725" y="2409825"/>
            <a:ext cx="5458546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SELECT 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?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endParaRPr lang="sv-S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WHERE {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	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	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ont:hasWindow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}   </a:t>
            </a:r>
            <a:endParaRPr lang="en-S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18A374CD-78D1-4048-96E9-8010A578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497" y="2835019"/>
            <a:ext cx="4842934" cy="3027595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227B3517-8C87-4EC1-AD74-6D95DB026CFF}"/>
              </a:ext>
            </a:extLst>
          </p:cNvPr>
          <p:cNvSpPr txBox="1"/>
          <p:nvPr/>
        </p:nvSpPr>
        <p:spPr>
          <a:xfrm>
            <a:off x="847725" y="4837171"/>
            <a:ext cx="68066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https://jena.apache.org/tutorials/sparql.html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Några</a:t>
            </a:r>
            <a:r>
              <a:rPr lang="en-US" sz="2800" dirty="0"/>
              <a:t> v441-exempel </a:t>
            </a:r>
            <a:r>
              <a:rPr lang="en-US" sz="2800" dirty="0" err="1"/>
              <a:t>senare</a:t>
            </a:r>
            <a:r>
              <a:rPr lang="en-US" sz="2800" dirty="0"/>
              <a:t>…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183781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lips 18">
            <a:extLst>
              <a:ext uri="{FF2B5EF4-FFF2-40B4-BE49-F238E27FC236}">
                <a16:creationId xmlns:a16="http://schemas.microsoft.com/office/drawing/2014/main" id="{B473A23B-5D3C-4711-8E9C-6A2590E45768}"/>
              </a:ext>
            </a:extLst>
          </p:cNvPr>
          <p:cNvSpPr/>
          <p:nvPr/>
        </p:nvSpPr>
        <p:spPr>
          <a:xfrm>
            <a:off x="10038620" y="3503806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Mother</a:t>
            </a:r>
            <a:endParaRPr lang="en-SE" sz="1600" dirty="0"/>
          </a:p>
        </p:txBody>
      </p:sp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7783892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OWL – Ontologies (RDFS++)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83834" y="1981201"/>
            <a:ext cx="85996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Web Ontology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OWL includes RDFS plus much more: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Class “Mother” is the intersection of classes “Parent” and “Woman”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My class “Wall” is equivalent to the class “</a:t>
            </a:r>
            <a:r>
              <a:rPr lang="en-US" sz="2400" i="1" dirty="0" err="1"/>
              <a:t>IfcWall</a:t>
            </a:r>
            <a:r>
              <a:rPr lang="en-US" sz="2400" i="1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</a:t>
            </a:r>
            <a:r>
              <a:rPr lang="en-US" sz="2400" i="1" dirty="0" err="1"/>
              <a:t>System-A:BridgeA</a:t>
            </a:r>
            <a:r>
              <a:rPr lang="en-US" sz="2400" i="1" dirty="0"/>
              <a:t> is the same as </a:t>
            </a:r>
            <a:r>
              <a:rPr lang="en-US" sz="2400" i="1" dirty="0" err="1"/>
              <a:t>System-X:BridgeX</a:t>
            </a:r>
            <a:endParaRPr lang="en-US" sz="24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OWL allows you to easily express the relationships between different ontologies using a standard annotation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Semantic reasoning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Inferring new triples (knowledge) from existing triples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E.g. This individual belongs to “Parent” and “Woman” =&gt; Must be a “Mother”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792" y="238126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Bildobjekt 3" descr="En bild som visar person, liten, flicka, utomhus&#10;&#10;Automatiskt genererad beskrivning">
            <a:extLst>
              <a:ext uri="{FF2B5EF4-FFF2-40B4-BE49-F238E27FC236}">
                <a16:creationId xmlns:a16="http://schemas.microsoft.com/office/drawing/2014/main" id="{5B27A5DD-FC15-4CE1-8F1A-5AEB6A51F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22970" y="4922945"/>
            <a:ext cx="2360666" cy="1573777"/>
          </a:xfrm>
          <a:prstGeom prst="rect">
            <a:avLst/>
          </a:prstGeom>
        </p:spPr>
      </p:pic>
      <p:cxnSp>
        <p:nvCxnSpPr>
          <p:cNvPr id="7" name="Rak pilkoppling 6">
            <a:extLst>
              <a:ext uri="{FF2B5EF4-FFF2-40B4-BE49-F238E27FC236}">
                <a16:creationId xmlns:a16="http://schemas.microsoft.com/office/drawing/2014/main" id="{9ACDDDF5-95E2-4E06-84B6-7246B7A8B744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9878761" y="4243358"/>
            <a:ext cx="319718" cy="679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 7">
            <a:extLst>
              <a:ext uri="{FF2B5EF4-FFF2-40B4-BE49-F238E27FC236}">
                <a16:creationId xmlns:a16="http://schemas.microsoft.com/office/drawing/2014/main" id="{8AA8F3CD-E5D1-4C98-9877-6E4036E4DF74}"/>
              </a:ext>
            </a:extLst>
          </p:cNvPr>
          <p:cNvSpPr/>
          <p:nvPr/>
        </p:nvSpPr>
        <p:spPr>
          <a:xfrm>
            <a:off x="9283485" y="3728852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Woman</a:t>
            </a:r>
            <a:endParaRPr lang="en-SE" sz="1600" dirty="0"/>
          </a:p>
        </p:txBody>
      </p:sp>
      <p:sp>
        <p:nvSpPr>
          <p:cNvPr id="11" name="Ellips 10">
            <a:extLst>
              <a:ext uri="{FF2B5EF4-FFF2-40B4-BE49-F238E27FC236}">
                <a16:creationId xmlns:a16="http://schemas.microsoft.com/office/drawing/2014/main" id="{1CB9A070-B0B9-46DA-AFD4-ADC554ADB749}"/>
              </a:ext>
            </a:extLst>
          </p:cNvPr>
          <p:cNvSpPr/>
          <p:nvPr/>
        </p:nvSpPr>
        <p:spPr>
          <a:xfrm>
            <a:off x="10869894" y="3728852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Parent</a:t>
            </a:r>
            <a:endParaRPr lang="en-SE" sz="1600" dirty="0"/>
          </a:p>
        </p:txBody>
      </p:sp>
      <p:cxnSp>
        <p:nvCxnSpPr>
          <p:cNvPr id="12" name="Rak pilkoppling 11">
            <a:extLst>
              <a:ext uri="{FF2B5EF4-FFF2-40B4-BE49-F238E27FC236}">
                <a16:creationId xmlns:a16="http://schemas.microsoft.com/office/drawing/2014/main" id="{22B09700-6D8F-4862-8609-36191F062DB1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10337964" y="4243358"/>
            <a:ext cx="1127206" cy="679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95DA588E-549E-4301-B9D9-8E1317939945}"/>
              </a:ext>
            </a:extLst>
          </p:cNvPr>
          <p:cNvSpPr txBox="1"/>
          <p:nvPr/>
        </p:nvSpPr>
        <p:spPr>
          <a:xfrm>
            <a:off x="10650515" y="4492741"/>
            <a:ext cx="681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FDA050B6-598C-47B1-B0CF-EF05A05DD251}"/>
              </a:ext>
            </a:extLst>
          </p:cNvPr>
          <p:cNvSpPr txBox="1"/>
          <p:nvPr/>
        </p:nvSpPr>
        <p:spPr>
          <a:xfrm>
            <a:off x="9435885" y="4444651"/>
            <a:ext cx="681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  <p:cxnSp>
        <p:nvCxnSpPr>
          <p:cNvPr id="20" name="Rak pilkoppling 19">
            <a:extLst>
              <a:ext uri="{FF2B5EF4-FFF2-40B4-BE49-F238E27FC236}">
                <a16:creationId xmlns:a16="http://schemas.microsoft.com/office/drawing/2014/main" id="{503E026C-EC3C-46BA-B9C3-D2324F7DB512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10271285" y="4018312"/>
            <a:ext cx="362611" cy="91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ruta 20">
            <a:extLst>
              <a:ext uri="{FF2B5EF4-FFF2-40B4-BE49-F238E27FC236}">
                <a16:creationId xmlns:a16="http://schemas.microsoft.com/office/drawing/2014/main" id="{6C88C48A-2003-4892-958C-7FC2C122FAD6}"/>
              </a:ext>
            </a:extLst>
          </p:cNvPr>
          <p:cNvSpPr txBox="1"/>
          <p:nvPr/>
        </p:nvSpPr>
        <p:spPr>
          <a:xfrm>
            <a:off x="10423685" y="4228968"/>
            <a:ext cx="681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3F51E432-29AA-47D1-B009-F9C2EEAAB739}"/>
              </a:ext>
            </a:extLst>
          </p:cNvPr>
          <p:cNvSpPr txBox="1"/>
          <p:nvPr/>
        </p:nvSpPr>
        <p:spPr>
          <a:xfrm>
            <a:off x="3694545" y="816271"/>
            <a:ext cx="393620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owl: = </a:t>
            </a:r>
            <a:r>
              <a:rPr lang="en-US" dirty="0">
                <a:hlinkClick r:id="rId6"/>
              </a:rPr>
              <a:t>http://www.w3.org/2002/07/owl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752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build="p" bldLvl="2"/>
      <p:bldP spid="8" grpId="0" animBg="1"/>
      <p:bldP spid="11" grpId="0" animBg="1"/>
      <p:bldP spid="14" grpId="0"/>
      <p:bldP spid="17" grpId="0"/>
      <p:bldP spid="21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48073C5-7E00-4501-A273-5B6CC97F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 – lite </a:t>
            </a:r>
            <a:r>
              <a:rPr lang="en-US" dirty="0" err="1"/>
              <a:t>överkurs</a:t>
            </a:r>
            <a:r>
              <a:rPr lang="en-US" dirty="0"/>
              <a:t>…</a:t>
            </a:r>
            <a:endParaRPr lang="en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BAD55D1-25AB-47FD-9490-F6258F203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7665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67215" y="575571"/>
            <a:ext cx="85996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owl:Class</a:t>
            </a:r>
            <a:r>
              <a:rPr lang="en-US" sz="2400" dirty="0"/>
              <a:t> – “defines a group of individuals that belong together because they share some properties. </a:t>
            </a:r>
            <a:r>
              <a:rPr lang="en-US" sz="2400" dirty="0" err="1"/>
              <a:t>owl:Class</a:t>
            </a:r>
            <a:r>
              <a:rPr lang="en-US" sz="2400" dirty="0"/>
              <a:t> is a subclass of </a:t>
            </a:r>
            <a:r>
              <a:rPr lang="en-US" sz="2400" dirty="0" err="1"/>
              <a:t>rdfs:Class</a:t>
            </a:r>
            <a:r>
              <a:rPr lang="en-US" sz="2400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owl:Restriction</a:t>
            </a:r>
            <a:r>
              <a:rPr lang="en-US" sz="2400" dirty="0"/>
              <a:t> – “is defined as a subclass of </a:t>
            </a:r>
            <a:r>
              <a:rPr lang="en-US" sz="2400" dirty="0" err="1"/>
              <a:t>owl:Class</a:t>
            </a:r>
            <a:r>
              <a:rPr lang="en-US" sz="2400" dirty="0"/>
              <a:t>. A restriction class should have exactly one triple linking the restriction to a particular property, using the </a:t>
            </a:r>
            <a:r>
              <a:rPr lang="en-US" sz="2400" dirty="0" err="1"/>
              <a:t>owl:onProperty</a:t>
            </a:r>
            <a:r>
              <a:rPr lang="en-US" sz="2400" dirty="0"/>
              <a:t> property”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owl:DatatypeProperty</a:t>
            </a:r>
            <a:r>
              <a:rPr lang="en-US" sz="2400" b="1" dirty="0"/>
              <a:t> – </a:t>
            </a:r>
            <a:r>
              <a:rPr lang="en-US" sz="2400" dirty="0"/>
              <a:t>“one of two main categories of properties. It links individuals to data values”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owl:ObjectProperty</a:t>
            </a:r>
            <a:r>
              <a:rPr lang="en-US" sz="2400" dirty="0"/>
              <a:t> – “one of two main categories of properties. It links individuals to individuals”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2507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67215" y="575571"/>
            <a:ext cx="85996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owl:intersectionOf</a:t>
            </a:r>
            <a:r>
              <a:rPr lang="en-US" sz="2400" dirty="0"/>
              <a:t> – “the class extension contains precisely those individuals that are members of the class extension of all class descriptions in the list”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owl:unionOf</a:t>
            </a:r>
            <a:r>
              <a:rPr lang="en-US" sz="2400" dirty="0"/>
              <a:t> – “the class extension contains those individuals that occur in at least one of the class extensions of the class descriptions in the list”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owl:complementOf</a:t>
            </a:r>
            <a:r>
              <a:rPr lang="en-US" sz="2400" dirty="0"/>
              <a:t> – “a class for which the class extension contains exactly those individuals that do not belong to the class extension of the class description that is the object of the statement”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owl:equivalentClass</a:t>
            </a:r>
            <a:r>
              <a:rPr lang="en-US" sz="2400" dirty="0"/>
              <a:t> – “class description has exactly the same class extension as another class description”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owl:disjointWith</a:t>
            </a:r>
            <a:r>
              <a:rPr lang="en-US" sz="2400" dirty="0"/>
              <a:t> – “the class extension of a class description has no members in common with the class extension of another class description”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754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67215" y="575571"/>
            <a:ext cx="859965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owl:equivalentProperty</a:t>
            </a:r>
            <a:r>
              <a:rPr lang="en-US" sz="2400" dirty="0"/>
              <a:t> – “two properties have the same property extension”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owl:equivalentClass</a:t>
            </a:r>
            <a:r>
              <a:rPr lang="en-US" sz="2400" dirty="0"/>
              <a:t> – “class description has exactly the same class extension as another class description”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owl:disjointWith</a:t>
            </a:r>
            <a:r>
              <a:rPr lang="en-US" sz="2400" dirty="0"/>
              <a:t> – “the class extension of a class description has no members in common with the class extension of another class description”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owl:inverseOf</a:t>
            </a:r>
            <a:r>
              <a:rPr lang="en-US" sz="2400" dirty="0"/>
              <a:t> – “relationship between </a:t>
            </a:r>
            <a:r>
              <a:rPr lang="en-US" sz="2400" dirty="0" err="1"/>
              <a:t>owl:ObjectProperty</a:t>
            </a:r>
            <a:r>
              <a:rPr lang="en-US" sz="2400" dirty="0"/>
              <a:t> such that for every pair (</a:t>
            </a:r>
            <a:r>
              <a:rPr lang="en-US" sz="2400" dirty="0" err="1"/>
              <a:t>x,y</a:t>
            </a:r>
            <a:r>
              <a:rPr lang="en-US" sz="2400" dirty="0"/>
              <a:t>) in the property extension of P1, there is a pair (</a:t>
            </a:r>
            <a:r>
              <a:rPr lang="en-US" sz="2400" dirty="0" err="1"/>
              <a:t>y,x</a:t>
            </a:r>
            <a:r>
              <a:rPr lang="en-US" sz="2400" dirty="0"/>
              <a:t>) in the property extension of P2, and vice versa”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owl:FunctionalProperty</a:t>
            </a:r>
            <a:r>
              <a:rPr lang="en-US" sz="2400" dirty="0"/>
              <a:t> – “a property that can have only one (unique) value y for each instance x”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owl:TransitiveProperty</a:t>
            </a:r>
            <a:r>
              <a:rPr lang="en-US" sz="2400" dirty="0"/>
              <a:t> – “if a pair (</a:t>
            </a:r>
            <a:r>
              <a:rPr lang="en-US" sz="2400" dirty="0" err="1"/>
              <a:t>x,y</a:t>
            </a:r>
            <a:r>
              <a:rPr lang="en-US" sz="2400" dirty="0"/>
              <a:t>) is an instance of P, and the pair (</a:t>
            </a:r>
            <a:r>
              <a:rPr lang="en-US" sz="2400" dirty="0" err="1"/>
              <a:t>y,z</a:t>
            </a:r>
            <a:r>
              <a:rPr lang="en-US" sz="2400" dirty="0"/>
              <a:t>) is also instance of P, then we can infer the </a:t>
            </a:r>
            <a:r>
              <a:rPr lang="en-US" sz="2400" dirty="0" err="1"/>
              <a:t>the</a:t>
            </a:r>
            <a:r>
              <a:rPr lang="en-US" sz="2400" dirty="0"/>
              <a:t> pair (</a:t>
            </a:r>
            <a:r>
              <a:rPr lang="en-US" sz="2400" dirty="0" err="1"/>
              <a:t>x,z</a:t>
            </a:r>
            <a:r>
              <a:rPr lang="en-US" sz="2400" dirty="0"/>
              <a:t>) is also an instance of P.”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owl:SymmetricProperty</a:t>
            </a:r>
            <a:r>
              <a:rPr lang="en-US" sz="2400" dirty="0"/>
              <a:t> – “if the pair (</a:t>
            </a:r>
            <a:r>
              <a:rPr lang="en-US" sz="2400" dirty="0" err="1"/>
              <a:t>x,y</a:t>
            </a:r>
            <a:r>
              <a:rPr lang="en-US" sz="2400" dirty="0"/>
              <a:t>) is an instance of P, then the pair (</a:t>
            </a:r>
            <a:r>
              <a:rPr lang="en-US" sz="2400" dirty="0" err="1"/>
              <a:t>y,x</a:t>
            </a:r>
            <a:r>
              <a:rPr lang="en-US" sz="2400" dirty="0"/>
              <a:t>) is also an instance of P.”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101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4399" dirty="0"/>
              <a:t>OWL </a:t>
            </a:r>
            <a:r>
              <a:rPr lang="en-GB" sz="4399" dirty="0" err="1"/>
              <a:t>nackdelar</a:t>
            </a:r>
            <a:r>
              <a:rPr lang="en-GB" sz="4399" dirty="0"/>
              <a:t>?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285673" indent="-285720">
              <a:defRPr/>
            </a:pPr>
            <a:r>
              <a:rPr lang="en-GB" sz="3199" dirty="0"/>
              <a:t>OWL </a:t>
            </a:r>
            <a:r>
              <a:rPr lang="en-GB" sz="3199" dirty="0" err="1"/>
              <a:t>är</a:t>
            </a:r>
            <a:r>
              <a:rPr lang="en-GB" sz="3199" dirty="0"/>
              <a:t> </a:t>
            </a:r>
            <a:r>
              <a:rPr lang="en-GB" sz="3199" dirty="0" err="1"/>
              <a:t>inte</a:t>
            </a:r>
            <a:r>
              <a:rPr lang="en-GB" sz="3199" dirty="0"/>
              <a:t> </a:t>
            </a:r>
            <a:r>
              <a:rPr lang="en-GB" sz="3199" dirty="0" err="1"/>
              <a:t>trivialt</a:t>
            </a:r>
            <a:endParaRPr lang="en-GB" sz="3199" dirty="0"/>
          </a:p>
          <a:p>
            <a:pPr marL="285673" indent="-285720">
              <a:defRPr/>
            </a:pPr>
            <a:r>
              <a:rPr lang="en-GB" sz="3199" dirty="0" err="1"/>
              <a:t>Pga</a:t>
            </a:r>
            <a:r>
              <a:rPr lang="en-GB" sz="3199" dirty="0"/>
              <a:t> explicit </a:t>
            </a:r>
            <a:r>
              <a:rPr lang="en-GB" sz="3199" dirty="0" err="1"/>
              <a:t>semantik</a:t>
            </a:r>
            <a:r>
              <a:rPr lang="en-GB" sz="3199" dirty="0"/>
              <a:t> </a:t>
            </a:r>
            <a:r>
              <a:rPr lang="en-GB" sz="3199" dirty="0" err="1"/>
              <a:t>är</a:t>
            </a:r>
            <a:r>
              <a:rPr lang="en-GB" sz="3199" dirty="0"/>
              <a:t> det </a:t>
            </a:r>
            <a:r>
              <a:rPr lang="en-GB" sz="3199" dirty="0" err="1"/>
              <a:t>viktigt</a:t>
            </a:r>
            <a:r>
              <a:rPr lang="en-GB" sz="3199" dirty="0"/>
              <a:t> </a:t>
            </a:r>
            <a:r>
              <a:rPr lang="en-GB" sz="3199" dirty="0" err="1"/>
              <a:t>att</a:t>
            </a:r>
            <a:r>
              <a:rPr lang="en-GB" sz="3199" dirty="0"/>
              <a:t> OWL </a:t>
            </a:r>
            <a:r>
              <a:rPr lang="en-GB" sz="3199" dirty="0" err="1"/>
              <a:t>och</a:t>
            </a:r>
            <a:r>
              <a:rPr lang="en-GB" sz="3199" dirty="0"/>
              <a:t> RDFS </a:t>
            </a:r>
            <a:r>
              <a:rPr lang="en-GB" sz="3199" dirty="0" err="1"/>
              <a:t>används</a:t>
            </a:r>
            <a:r>
              <a:rPr lang="en-GB" sz="3199" dirty="0"/>
              <a:t> </a:t>
            </a:r>
            <a:r>
              <a:rPr lang="en-GB" sz="3199" dirty="0" err="1"/>
              <a:t>som</a:t>
            </a:r>
            <a:r>
              <a:rPr lang="en-GB" sz="3199" dirty="0"/>
              <a:t> </a:t>
            </a:r>
            <a:r>
              <a:rPr lang="en-GB" sz="3199" dirty="0" err="1"/>
              <a:t>avsett</a:t>
            </a:r>
            <a:endParaRPr lang="en-GB" sz="3199" dirty="0"/>
          </a:p>
          <a:p>
            <a:pPr marL="742873" lvl="1" indent="-285720">
              <a:defRPr/>
            </a:pPr>
            <a:r>
              <a:rPr lang="en-GB" sz="2799" dirty="0"/>
              <a:t>E.g. </a:t>
            </a:r>
            <a:r>
              <a:rPr lang="en-GB" sz="2799" dirty="0" err="1"/>
              <a:t>rdfs:subClassOf</a:t>
            </a:r>
            <a:r>
              <a:rPr lang="en-GB" sz="2799" dirty="0"/>
              <a:t> </a:t>
            </a:r>
          </a:p>
          <a:p>
            <a:pPr marL="285673" indent="-285720">
              <a:defRPr/>
            </a:pPr>
            <a:r>
              <a:rPr lang="en-GB" sz="3199" dirty="0"/>
              <a:t>OWL </a:t>
            </a:r>
            <a:r>
              <a:rPr lang="en-GB" sz="3199" dirty="0" err="1"/>
              <a:t>använder</a:t>
            </a:r>
            <a:r>
              <a:rPr lang="en-GB" sz="3199" dirty="0"/>
              <a:t> Open World Assumption (OWA) </a:t>
            </a:r>
            <a:r>
              <a:rPr lang="en-GB" sz="3199" dirty="0" err="1"/>
              <a:t>och</a:t>
            </a:r>
            <a:r>
              <a:rPr lang="en-GB" sz="3199" dirty="0"/>
              <a:t> </a:t>
            </a:r>
            <a:r>
              <a:rPr lang="en-GB" sz="3199" dirty="0" err="1"/>
              <a:t>inte</a:t>
            </a:r>
            <a:r>
              <a:rPr lang="en-GB" sz="3199" dirty="0"/>
              <a:t> Unique Naming Assumption (UNA)</a:t>
            </a:r>
          </a:p>
          <a:p>
            <a:pPr marL="742873" lvl="1" indent="-285720">
              <a:defRPr/>
            </a:pPr>
            <a:r>
              <a:rPr lang="en-GB" sz="2799" b="1" u="sng" dirty="0"/>
              <a:t>OWA</a:t>
            </a:r>
            <a:r>
              <a:rPr lang="en-GB" sz="2799" dirty="0"/>
              <a:t> : “</a:t>
            </a:r>
            <a:r>
              <a:rPr lang="en-US" sz="2799" i="1" dirty="0"/>
              <a:t>the assumption that the truth value of a statement may be true irrespective of whether or not it is known to be true. It is the opposite of the closed-world assumption, which holds that any statement that is true is also known to be true</a:t>
            </a:r>
            <a:r>
              <a:rPr lang="en-US" sz="2799" dirty="0"/>
              <a:t>.</a:t>
            </a:r>
            <a:r>
              <a:rPr lang="en-GB" sz="2799" dirty="0"/>
              <a:t>”</a:t>
            </a:r>
          </a:p>
          <a:p>
            <a:pPr marL="742873" lvl="1" indent="-285720">
              <a:defRPr/>
            </a:pPr>
            <a:r>
              <a:rPr lang="en-GB" sz="2799" b="1" u="sng" dirty="0"/>
              <a:t>UNA</a:t>
            </a:r>
            <a:r>
              <a:rPr lang="en-GB" sz="2799" dirty="0"/>
              <a:t> : “</a:t>
            </a:r>
            <a:r>
              <a:rPr lang="en-US" sz="2799" i="1" dirty="0"/>
              <a:t>unique name assumption, different names always refer to different entities in the world</a:t>
            </a:r>
            <a:r>
              <a:rPr lang="en-GB" sz="2799" dirty="0"/>
              <a:t>”</a:t>
            </a:r>
          </a:p>
        </p:txBody>
      </p:sp>
      <p:pic>
        <p:nvPicPr>
          <p:cNvPr id="901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619" y="365125"/>
            <a:ext cx="663840" cy="12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61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599" dirty="0" err="1"/>
              <a:t>Analogi</a:t>
            </a:r>
            <a:r>
              <a:rPr lang="en-US" sz="3599" dirty="0"/>
              <a:t> med </a:t>
            </a:r>
            <a:r>
              <a:rPr lang="en-US" sz="3599" dirty="0" err="1"/>
              <a:t>traditionell</a:t>
            </a:r>
            <a:r>
              <a:rPr lang="en-US" sz="3599" dirty="0"/>
              <a:t> </a:t>
            </a:r>
            <a:r>
              <a:rPr lang="en-US" sz="3599" dirty="0" err="1"/>
              <a:t>databasteknologi</a:t>
            </a:r>
            <a:endParaRPr lang="en-US" sz="3599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marL="342865" indent="-342865">
              <a:defRPr/>
            </a:pPr>
            <a:r>
              <a:rPr lang="en-US" dirty="0" err="1"/>
              <a:t>Ontologi</a:t>
            </a:r>
            <a:r>
              <a:rPr lang="en-US" dirty="0"/>
              <a:t> (TBOX)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analogt</a:t>
            </a:r>
            <a:r>
              <a:rPr lang="en-US" dirty="0"/>
              <a:t> med DB </a:t>
            </a:r>
            <a:r>
              <a:rPr lang="en-US" b="1" dirty="0">
                <a:solidFill>
                  <a:srgbClr val="0034D3"/>
                </a:solidFill>
              </a:rPr>
              <a:t>schema</a:t>
            </a:r>
            <a:r>
              <a:rPr lang="en-US" dirty="0"/>
              <a:t> </a:t>
            </a:r>
          </a:p>
          <a:p>
            <a:pPr marL="742873" lvl="1" indent="-285720">
              <a:defRPr/>
            </a:pPr>
            <a:r>
              <a:rPr lang="en-US" dirty="0" err="1"/>
              <a:t>Schemat</a:t>
            </a:r>
            <a:r>
              <a:rPr lang="en-US" dirty="0"/>
              <a:t> </a:t>
            </a:r>
            <a:r>
              <a:rPr lang="en-US" dirty="0" err="1"/>
              <a:t>beskriver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, </a:t>
            </a:r>
            <a:r>
              <a:rPr lang="en-US" dirty="0" err="1"/>
              <a:t>avgränsningar</a:t>
            </a:r>
            <a:r>
              <a:rPr lang="en-US" dirty="0"/>
              <a:t>, </a:t>
            </a:r>
            <a:r>
              <a:rPr lang="en-US" dirty="0" err="1"/>
              <a:t>regler</a:t>
            </a:r>
            <a:r>
              <a:rPr lang="en-US" dirty="0"/>
              <a:t>/constraints </a:t>
            </a:r>
            <a:r>
              <a:rPr lang="en-US" dirty="0" err="1"/>
              <a:t>för</a:t>
            </a:r>
            <a:r>
              <a:rPr lang="en-US" dirty="0"/>
              <a:t> data</a:t>
            </a:r>
          </a:p>
          <a:p>
            <a:pPr marL="342865" indent="-342865">
              <a:defRPr/>
            </a:pPr>
            <a:r>
              <a:rPr lang="en-US" dirty="0"/>
              <a:t>Data (ABOX)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analogt</a:t>
            </a:r>
            <a:r>
              <a:rPr lang="en-US" dirty="0"/>
              <a:t> med DB </a:t>
            </a:r>
            <a:r>
              <a:rPr lang="en-US" b="1" dirty="0">
                <a:solidFill>
                  <a:srgbClr val="0034D3"/>
                </a:solidFill>
              </a:rPr>
              <a:t>data</a:t>
            </a:r>
            <a:endParaRPr lang="en-US" dirty="0"/>
          </a:p>
          <a:p>
            <a:pPr marL="742873" lvl="1" indent="-285720">
              <a:defRPr/>
            </a:pPr>
            <a:r>
              <a:rPr lang="en-US" dirty="0" err="1"/>
              <a:t>Instansierar</a:t>
            </a:r>
            <a:r>
              <a:rPr lang="en-US" dirty="0"/>
              <a:t> schema</a:t>
            </a:r>
          </a:p>
          <a:p>
            <a:pPr marL="742873" lvl="1" indent="-285720">
              <a:defRPr/>
            </a:pPr>
            <a:r>
              <a:rPr lang="en-US" dirty="0"/>
              <a:t>Data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konsistent</a:t>
            </a:r>
            <a:r>
              <a:rPr lang="en-US" dirty="0"/>
              <a:t> med schema </a:t>
            </a:r>
            <a:r>
              <a:rPr lang="en-US" dirty="0" err="1"/>
              <a:t>struktur</a:t>
            </a:r>
            <a:r>
              <a:rPr lang="en-US" dirty="0"/>
              <a:t>/</a:t>
            </a:r>
            <a:r>
              <a:rPr lang="en-US" dirty="0" err="1"/>
              <a:t>avgränsningar</a:t>
            </a:r>
            <a:r>
              <a:rPr lang="en-US" dirty="0"/>
              <a:t>/</a:t>
            </a:r>
            <a:r>
              <a:rPr lang="en-US" dirty="0" err="1"/>
              <a:t>regler</a:t>
            </a:r>
            <a:r>
              <a:rPr lang="en-US" dirty="0"/>
              <a:t>/constraints</a:t>
            </a:r>
          </a:p>
          <a:p>
            <a:pPr marL="342865" indent="-342865">
              <a:defRPr/>
            </a:pPr>
            <a:r>
              <a:rPr lang="en-US" dirty="0"/>
              <a:t>Men det </a:t>
            </a:r>
            <a:r>
              <a:rPr lang="en-US" dirty="0" err="1"/>
              <a:t>finns</a:t>
            </a:r>
            <a:r>
              <a:rPr lang="en-US" dirty="0"/>
              <a:t> </a:t>
            </a:r>
            <a:r>
              <a:rPr lang="en-US" dirty="0" err="1"/>
              <a:t>också</a:t>
            </a:r>
            <a:r>
              <a:rPr lang="en-US" dirty="0"/>
              <a:t> </a:t>
            </a:r>
            <a:r>
              <a:rPr lang="en-US" dirty="0" err="1"/>
              <a:t>viktiga</a:t>
            </a:r>
            <a:r>
              <a:rPr lang="en-US" dirty="0"/>
              <a:t> </a:t>
            </a:r>
            <a:r>
              <a:rPr lang="en-US" dirty="0" err="1"/>
              <a:t>skillnader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3966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Agenda</a:t>
            </a:r>
            <a:endParaRPr sz="3200" b="1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8AAE6F5B-0752-4D55-BC65-63B522ABDAE8}"/>
              </a:ext>
            </a:extLst>
          </p:cNvPr>
          <p:cNvSpPr txBox="1"/>
          <p:nvPr/>
        </p:nvSpPr>
        <p:spPr>
          <a:xfrm>
            <a:off x="856648" y="1337912"/>
            <a:ext cx="7104894" cy="428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Linked data &amp; Semantic web – Crash course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Några</a:t>
            </a:r>
            <a:r>
              <a:rPr lang="en-US" sz="2800" b="1" dirty="0"/>
              <a:t> </a:t>
            </a:r>
            <a:r>
              <a:rPr lang="en-US" sz="2800" b="1" dirty="0" err="1"/>
              <a:t>länkar</a:t>
            </a:r>
            <a:r>
              <a:rPr lang="en-US" sz="2800" b="1" dirty="0"/>
              <a:t> </a:t>
            </a:r>
            <a:r>
              <a:rPr lang="en-US" sz="2800" b="1" dirty="0" err="1"/>
              <a:t>för</a:t>
            </a:r>
            <a:r>
              <a:rPr lang="en-US" sz="2800" b="1" dirty="0"/>
              <a:t> </a:t>
            </a:r>
            <a:r>
              <a:rPr lang="en-US" sz="2800" b="1" dirty="0" err="1"/>
              <a:t>att</a:t>
            </a:r>
            <a:r>
              <a:rPr lang="en-US" sz="2800" b="1" dirty="0"/>
              <a:t> </a:t>
            </a:r>
            <a:r>
              <a:rPr lang="en-US" sz="2800" b="1" dirty="0" err="1"/>
              <a:t>läsa</a:t>
            </a:r>
            <a:r>
              <a:rPr lang="en-US" sz="2800" b="1" dirty="0"/>
              <a:t> </a:t>
            </a:r>
            <a:r>
              <a:rPr lang="en-US" sz="2800" b="1" dirty="0" err="1"/>
              <a:t>mera</a:t>
            </a:r>
            <a:endParaRPr lang="en-US" sz="2800" b="1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Genomgång</a:t>
            </a:r>
            <a:r>
              <a:rPr lang="en-US" sz="2800" b="1" dirty="0"/>
              <a:t> v441-ontologierna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Genomgång</a:t>
            </a:r>
            <a:r>
              <a:rPr lang="en-US" sz="2800" b="1" dirty="0"/>
              <a:t> web-access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Några</a:t>
            </a:r>
            <a:r>
              <a:rPr lang="en-US" sz="2800" b="1" dirty="0"/>
              <a:t> </a:t>
            </a:r>
            <a:r>
              <a:rPr lang="en-US" sz="2800" b="1" dirty="0" err="1"/>
              <a:t>kod-exempel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2402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599" dirty="0" err="1"/>
              <a:t>Databas</a:t>
            </a:r>
            <a:r>
              <a:rPr lang="en-US" sz="3599" dirty="0"/>
              <a:t> vs </a:t>
            </a:r>
            <a:r>
              <a:rPr lang="en-US" sz="3599" dirty="0" err="1"/>
              <a:t>Ontologi</a:t>
            </a:r>
            <a:endParaRPr lang="en-US" sz="3599" dirty="0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206025" y="1700213"/>
            <a:ext cx="10515600" cy="4562475"/>
          </a:xfrm>
        </p:spPr>
        <p:txBody>
          <a:bodyPr/>
          <a:lstStyle/>
          <a:p>
            <a:pPr marL="342865" indent="-342865">
              <a:defRPr/>
            </a:pPr>
            <a:r>
              <a:rPr lang="en-US" sz="2000" b="1" dirty="0" err="1"/>
              <a:t>Databas</a:t>
            </a:r>
            <a:r>
              <a:rPr lang="en-US" sz="2000" b="1" dirty="0"/>
              <a:t>:</a:t>
            </a:r>
            <a:endParaRPr lang="en-US" sz="1800" dirty="0"/>
          </a:p>
          <a:p>
            <a:pPr marL="342865" indent="-342865">
              <a:defRPr/>
            </a:pPr>
            <a:r>
              <a:rPr lang="en-US" sz="1800" dirty="0"/>
              <a:t>Closed world assumption (</a:t>
            </a:r>
            <a:r>
              <a:rPr lang="en-US" sz="1800" b="1" dirty="0">
                <a:solidFill>
                  <a:srgbClr val="0034D3"/>
                </a:solidFill>
              </a:rPr>
              <a:t>CWA</a:t>
            </a:r>
            <a:r>
              <a:rPr lang="en-US" sz="1800" dirty="0"/>
              <a:t>)</a:t>
            </a:r>
          </a:p>
          <a:p>
            <a:pPr marL="742873" lvl="1" indent="-285720">
              <a:defRPr/>
            </a:pPr>
            <a:r>
              <a:rPr lang="en-US" sz="1600" dirty="0"/>
              <a:t>Missing information treated </a:t>
            </a:r>
            <a:br>
              <a:rPr lang="en-US" sz="1600" dirty="0"/>
            </a:br>
            <a:r>
              <a:rPr lang="en-US" sz="1600" dirty="0"/>
              <a:t>as false</a:t>
            </a:r>
          </a:p>
          <a:p>
            <a:pPr marL="342865" indent="-342865">
              <a:defRPr/>
            </a:pPr>
            <a:r>
              <a:rPr lang="en-US" sz="1800" dirty="0"/>
              <a:t>Unique name assumption (</a:t>
            </a:r>
            <a:r>
              <a:rPr lang="en-US" sz="1800" b="1" dirty="0">
                <a:solidFill>
                  <a:srgbClr val="0034D3"/>
                </a:solidFill>
              </a:rPr>
              <a:t>UNA</a:t>
            </a:r>
            <a:r>
              <a:rPr lang="en-US" sz="1800" dirty="0"/>
              <a:t>)</a:t>
            </a:r>
          </a:p>
          <a:p>
            <a:pPr marL="742873" lvl="1" indent="-285720">
              <a:defRPr/>
            </a:pPr>
            <a:r>
              <a:rPr lang="en-US" sz="1600" dirty="0"/>
              <a:t>Each individual has a single, unique name</a:t>
            </a:r>
          </a:p>
          <a:p>
            <a:pPr marL="342865" indent="-342865">
              <a:defRPr/>
            </a:pPr>
            <a:r>
              <a:rPr lang="en-US" sz="1800" dirty="0"/>
              <a:t>Schema behaves as </a:t>
            </a:r>
            <a:r>
              <a:rPr lang="en-US" sz="1800" b="1" dirty="0">
                <a:solidFill>
                  <a:srgbClr val="0034D3"/>
                </a:solidFill>
              </a:rPr>
              <a:t>constraints</a:t>
            </a:r>
            <a:r>
              <a:rPr lang="en-US" sz="1800" dirty="0"/>
              <a:t> on structure of data</a:t>
            </a:r>
          </a:p>
          <a:p>
            <a:pPr marL="742873" lvl="1" indent="-285720">
              <a:defRPr/>
            </a:pPr>
            <a:r>
              <a:rPr lang="en-US" sz="1600" dirty="0"/>
              <a:t>Define legal database states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6875121" y="1635918"/>
            <a:ext cx="5467350" cy="4967288"/>
          </a:xfrm>
        </p:spPr>
        <p:txBody>
          <a:bodyPr/>
          <a:lstStyle/>
          <a:p>
            <a:pPr marL="342865" indent="-342865">
              <a:defRPr/>
            </a:pP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Ontologi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342865" indent="-342865">
              <a:defRPr/>
            </a:pPr>
            <a:r>
              <a:rPr lang="en-US" sz="1800" dirty="0"/>
              <a:t>Open world assumption (</a:t>
            </a:r>
            <a:r>
              <a:rPr lang="en-US" sz="1800" b="1" dirty="0">
                <a:solidFill>
                  <a:srgbClr val="0034D3"/>
                </a:solidFill>
              </a:rPr>
              <a:t>OWA</a:t>
            </a:r>
            <a:r>
              <a:rPr lang="en-US" sz="1800" dirty="0"/>
              <a:t>)</a:t>
            </a:r>
          </a:p>
          <a:p>
            <a:pPr marL="742873" lvl="1" indent="-285720">
              <a:defRPr/>
            </a:pPr>
            <a:r>
              <a:rPr lang="en-US" sz="1600" dirty="0"/>
              <a:t>Missing information treated </a:t>
            </a:r>
            <a:br>
              <a:rPr lang="en-US" sz="1600" dirty="0"/>
            </a:br>
            <a:r>
              <a:rPr lang="en-US" sz="1600" dirty="0"/>
              <a:t>as unknown</a:t>
            </a:r>
          </a:p>
          <a:p>
            <a:pPr marL="342865" indent="-342865">
              <a:defRPr/>
            </a:pPr>
            <a:r>
              <a:rPr lang="en-US" sz="1800" b="1" dirty="0">
                <a:solidFill>
                  <a:srgbClr val="0034D3"/>
                </a:solidFill>
              </a:rPr>
              <a:t>No UNA</a:t>
            </a:r>
            <a:endParaRPr lang="en-US" sz="1800" dirty="0"/>
          </a:p>
          <a:p>
            <a:pPr marL="742873" lvl="1" indent="-285720">
              <a:defRPr/>
            </a:pPr>
            <a:r>
              <a:rPr lang="en-US" sz="1600" dirty="0"/>
              <a:t>Individuals may have more </a:t>
            </a:r>
            <a:br>
              <a:rPr lang="en-US" sz="1600" dirty="0"/>
            </a:br>
            <a:r>
              <a:rPr lang="en-US" sz="1600" dirty="0"/>
              <a:t>than one name</a:t>
            </a:r>
          </a:p>
          <a:p>
            <a:pPr marL="342865" indent="-342865">
              <a:defRPr/>
            </a:pPr>
            <a:r>
              <a:rPr lang="en-US" sz="1800" dirty="0"/>
              <a:t>Ontology axioms behave like </a:t>
            </a:r>
            <a:r>
              <a:rPr lang="en-US" sz="1800" b="1" dirty="0">
                <a:solidFill>
                  <a:srgbClr val="0034D3"/>
                </a:solidFill>
              </a:rPr>
              <a:t>implications</a:t>
            </a:r>
            <a:r>
              <a:rPr lang="en-US" sz="1800" dirty="0"/>
              <a:t> (inference rules)</a:t>
            </a:r>
          </a:p>
          <a:p>
            <a:pPr marL="742873" lvl="1" indent="-285720">
              <a:defRPr/>
            </a:pPr>
            <a:r>
              <a:rPr lang="en-US" sz="1600" dirty="0"/>
              <a:t>Entail implicit information</a:t>
            </a:r>
          </a:p>
        </p:txBody>
      </p:sp>
    </p:spTree>
    <p:extLst>
      <p:ext uri="{BB962C8B-B14F-4D97-AF65-F5344CB8AC3E}">
        <p14:creationId xmlns:p14="http://schemas.microsoft.com/office/powerpoint/2010/main" val="371518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/>
      <p:bldP spid="8090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599" dirty="0" err="1"/>
              <a:t>Databas</a:t>
            </a:r>
            <a:r>
              <a:rPr lang="en-US" sz="3599" dirty="0"/>
              <a:t> vs </a:t>
            </a:r>
            <a:r>
              <a:rPr lang="en-US" sz="3599" dirty="0" err="1"/>
              <a:t>Ontologi</a:t>
            </a:r>
            <a:endParaRPr lang="en-US" sz="3599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marL="342865" indent="-342865">
              <a:defRPr/>
            </a:pPr>
            <a:r>
              <a:rPr lang="en-US" dirty="0"/>
              <a:t>E.g. data:</a:t>
            </a:r>
          </a:p>
          <a:p>
            <a:pPr marL="1142882" lvl="2" indent="-228577">
              <a:lnSpc>
                <a:spcPct val="90000"/>
              </a:lnSpc>
              <a:buNone/>
              <a:defRPr/>
            </a:pPr>
            <a:r>
              <a:rPr lang="en-US" dirty="0"/>
              <a:t>Individual: </a:t>
            </a:r>
            <a:r>
              <a:rPr lang="en-US" dirty="0" err="1"/>
              <a:t>HarryPotter</a:t>
            </a:r>
            <a:br>
              <a:rPr lang="en-US" dirty="0"/>
            </a:br>
            <a:r>
              <a:rPr lang="en-US" dirty="0"/>
              <a:t>Facts: </a:t>
            </a:r>
            <a:r>
              <a:rPr lang="en-US" dirty="0" err="1"/>
              <a:t>hasFriend</a:t>
            </a:r>
            <a:r>
              <a:rPr lang="en-US" dirty="0"/>
              <a:t> </a:t>
            </a:r>
            <a:r>
              <a:rPr lang="en-US" dirty="0" err="1"/>
              <a:t>RonWeasley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hasFriend</a:t>
            </a:r>
            <a:r>
              <a:rPr lang="en-US" dirty="0"/>
              <a:t> </a:t>
            </a:r>
            <a:r>
              <a:rPr lang="en-US" dirty="0" err="1"/>
              <a:t>HermioneGranger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hasPet</a:t>
            </a:r>
            <a:r>
              <a:rPr lang="en-US" dirty="0"/>
              <a:t> Hedwig</a:t>
            </a:r>
          </a:p>
          <a:p>
            <a:pPr marL="1142882" lvl="2" indent="-228577">
              <a:lnSpc>
                <a:spcPct val="90000"/>
              </a:lnSpc>
              <a:buNone/>
              <a:defRPr/>
            </a:pPr>
            <a:r>
              <a:rPr lang="en-US" dirty="0"/>
              <a:t>Individual: Draco Malfoy</a:t>
            </a:r>
          </a:p>
          <a:p>
            <a:pPr marL="342865" indent="-342865">
              <a:defRPr/>
            </a:pPr>
            <a:r>
              <a:rPr lang="en-US" dirty="0"/>
              <a:t>Query: </a:t>
            </a:r>
            <a:r>
              <a:rPr lang="en-US" dirty="0" err="1"/>
              <a:t>Är</a:t>
            </a:r>
            <a:r>
              <a:rPr lang="en-US" dirty="0"/>
              <a:t> Draco Malfoy </a:t>
            </a:r>
            <a:r>
              <a:rPr lang="en-US" dirty="0" err="1"/>
              <a:t>och</a:t>
            </a:r>
            <a:r>
              <a:rPr lang="en-US" dirty="0"/>
              <a:t> Harry Potter </a:t>
            </a:r>
            <a:r>
              <a:rPr lang="en-US" dirty="0" err="1"/>
              <a:t>vänner</a:t>
            </a:r>
            <a:r>
              <a:rPr lang="en-US" dirty="0"/>
              <a:t>?</a:t>
            </a:r>
          </a:p>
          <a:p>
            <a:pPr marL="742873" lvl="1" indent="-285720">
              <a:defRPr/>
            </a:pPr>
            <a:r>
              <a:rPr lang="en-US" dirty="0"/>
              <a:t>DB: </a:t>
            </a:r>
            <a:r>
              <a:rPr lang="en-US" dirty="0" err="1"/>
              <a:t>Nej</a:t>
            </a:r>
            <a:r>
              <a:rPr lang="en-US" dirty="0"/>
              <a:t>!</a:t>
            </a:r>
          </a:p>
          <a:p>
            <a:pPr marL="742873" lvl="1" indent="-285720">
              <a:defRPr/>
            </a:pPr>
            <a:r>
              <a:rPr lang="en-US" dirty="0" err="1"/>
              <a:t>Ontologi</a:t>
            </a:r>
            <a:r>
              <a:rPr lang="en-US" dirty="0"/>
              <a:t>: Vet </a:t>
            </a:r>
            <a:r>
              <a:rPr lang="en-US" dirty="0" err="1"/>
              <a:t>ej</a:t>
            </a:r>
            <a:r>
              <a:rPr lang="en-US" dirty="0"/>
              <a:t>?</a:t>
            </a:r>
          </a:p>
          <a:p>
            <a:pPr marL="1142882" lvl="2" indent="-228577">
              <a:defRPr/>
            </a:pPr>
            <a:r>
              <a:rPr lang="en-US" dirty="0"/>
              <a:t>OWA (Vi har </a:t>
            </a:r>
            <a:r>
              <a:rPr lang="en-US" dirty="0" err="1"/>
              <a:t>aldrig</a:t>
            </a:r>
            <a:r>
              <a:rPr lang="en-US" dirty="0"/>
              <a:t> </a:t>
            </a:r>
            <a:r>
              <a:rPr lang="en-US" dirty="0" err="1"/>
              <a:t>påstått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dom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vänner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20641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599" dirty="0" err="1"/>
              <a:t>Databas</a:t>
            </a:r>
            <a:r>
              <a:rPr lang="en-US" sz="3599" dirty="0"/>
              <a:t> vs </a:t>
            </a:r>
            <a:r>
              <a:rPr lang="en-US" sz="3599" dirty="0" err="1"/>
              <a:t>Ontologi</a:t>
            </a:r>
            <a:endParaRPr lang="en-US" sz="3599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marL="342865" indent="-342865">
              <a:defRPr/>
            </a:pPr>
            <a:r>
              <a:rPr lang="en-US" dirty="0"/>
              <a:t>E.g. data:</a:t>
            </a:r>
          </a:p>
          <a:p>
            <a:pPr marL="1142882" lvl="2" indent="-228577">
              <a:lnSpc>
                <a:spcPct val="90000"/>
              </a:lnSpc>
              <a:buNone/>
              <a:defRPr/>
            </a:pPr>
            <a:r>
              <a:rPr lang="en-US" dirty="0"/>
              <a:t>Individual: </a:t>
            </a:r>
            <a:r>
              <a:rPr lang="en-US" dirty="0" err="1"/>
              <a:t>HarryPotter</a:t>
            </a:r>
            <a:br>
              <a:rPr lang="en-US" dirty="0"/>
            </a:br>
            <a:r>
              <a:rPr lang="en-US" dirty="0"/>
              <a:t>Facts: </a:t>
            </a:r>
            <a:r>
              <a:rPr lang="en-US" dirty="0" err="1"/>
              <a:t>hasFriend</a:t>
            </a:r>
            <a:r>
              <a:rPr lang="en-US" dirty="0"/>
              <a:t> </a:t>
            </a:r>
            <a:r>
              <a:rPr lang="en-US" dirty="0" err="1"/>
              <a:t>RonWeasley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hasFriend</a:t>
            </a:r>
            <a:r>
              <a:rPr lang="en-US" dirty="0"/>
              <a:t> </a:t>
            </a:r>
            <a:r>
              <a:rPr lang="en-US" dirty="0" err="1"/>
              <a:t>HermioneGranger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hasPet</a:t>
            </a:r>
            <a:r>
              <a:rPr lang="en-US" dirty="0"/>
              <a:t> Hedwig</a:t>
            </a:r>
          </a:p>
          <a:p>
            <a:pPr marL="1142882" lvl="2" indent="-228577">
              <a:lnSpc>
                <a:spcPct val="90000"/>
              </a:lnSpc>
              <a:buNone/>
              <a:defRPr/>
            </a:pPr>
            <a:r>
              <a:rPr lang="en-US" dirty="0"/>
              <a:t>Individual: Draco Malfoy</a:t>
            </a:r>
          </a:p>
          <a:p>
            <a:pPr marL="342865" indent="-342865">
              <a:defRPr/>
            </a:pPr>
            <a:r>
              <a:rPr lang="en-US" dirty="0"/>
              <a:t>Query: </a:t>
            </a:r>
            <a:r>
              <a:rPr lang="en-US" dirty="0" err="1"/>
              <a:t>Hur</a:t>
            </a:r>
            <a:r>
              <a:rPr lang="en-US" dirty="0"/>
              <a:t> manga </a:t>
            </a:r>
            <a:r>
              <a:rPr lang="en-US" dirty="0" err="1"/>
              <a:t>vänner</a:t>
            </a:r>
            <a:r>
              <a:rPr lang="en-US" dirty="0"/>
              <a:t> har Harry Potter?</a:t>
            </a:r>
          </a:p>
          <a:p>
            <a:pPr marL="742873" lvl="1" indent="-285720">
              <a:defRPr/>
            </a:pPr>
            <a:r>
              <a:rPr lang="en-US" dirty="0"/>
              <a:t>DB: 2</a:t>
            </a:r>
          </a:p>
          <a:p>
            <a:pPr marL="742873" lvl="1" indent="-285720">
              <a:defRPr/>
            </a:pPr>
            <a:r>
              <a:rPr lang="en-US" dirty="0" err="1"/>
              <a:t>Ontologi</a:t>
            </a:r>
            <a:r>
              <a:rPr lang="en-US" dirty="0"/>
              <a:t>: </a:t>
            </a:r>
            <a:r>
              <a:rPr lang="en-US" dirty="0" err="1"/>
              <a:t>åtminstone</a:t>
            </a:r>
            <a:r>
              <a:rPr lang="en-US" dirty="0"/>
              <a:t> 1</a:t>
            </a:r>
          </a:p>
          <a:p>
            <a:pPr marL="1142882" lvl="2" indent="-228577">
              <a:defRPr/>
            </a:pPr>
            <a:r>
              <a:rPr lang="en-US" dirty="0"/>
              <a:t>No UNA (Ron </a:t>
            </a:r>
            <a:r>
              <a:rPr lang="en-US" dirty="0" err="1"/>
              <a:t>och</a:t>
            </a:r>
            <a:r>
              <a:rPr lang="en-US" dirty="0"/>
              <a:t> Hermione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vara</a:t>
            </a:r>
            <a:r>
              <a:rPr lang="en-US" dirty="0"/>
              <a:t> 2 </a:t>
            </a:r>
            <a:r>
              <a:rPr lang="en-US" dirty="0" err="1"/>
              <a:t>namn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samma</a:t>
            </a:r>
            <a:r>
              <a:rPr lang="en-US" dirty="0"/>
              <a:t> person)</a:t>
            </a:r>
          </a:p>
        </p:txBody>
      </p:sp>
    </p:spTree>
    <p:extLst>
      <p:ext uri="{BB962C8B-B14F-4D97-AF65-F5344CB8AC3E}">
        <p14:creationId xmlns:p14="http://schemas.microsoft.com/office/powerpoint/2010/main" val="28009558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599" dirty="0" err="1"/>
              <a:t>Databas</a:t>
            </a:r>
            <a:r>
              <a:rPr lang="en-US" sz="3599" dirty="0"/>
              <a:t> vs </a:t>
            </a:r>
            <a:r>
              <a:rPr lang="en-US" sz="3599" dirty="0" err="1"/>
              <a:t>Ontologi</a:t>
            </a:r>
            <a:endParaRPr lang="en-US" sz="3599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865" indent="-342865">
              <a:defRPr/>
            </a:pPr>
            <a:r>
              <a:rPr lang="en-US" dirty="0"/>
              <a:t>E.g. data:</a:t>
            </a:r>
          </a:p>
          <a:p>
            <a:pPr marL="1142882" lvl="2" indent="-228577">
              <a:lnSpc>
                <a:spcPct val="90000"/>
              </a:lnSpc>
              <a:buNone/>
              <a:defRPr/>
            </a:pPr>
            <a:r>
              <a:rPr lang="en-US" dirty="0"/>
              <a:t>Individual: </a:t>
            </a:r>
            <a:r>
              <a:rPr lang="en-US" dirty="0" err="1"/>
              <a:t>HarryPotter</a:t>
            </a:r>
            <a:br>
              <a:rPr lang="en-US" dirty="0"/>
            </a:br>
            <a:r>
              <a:rPr lang="en-US" dirty="0"/>
              <a:t>Facts: </a:t>
            </a:r>
            <a:r>
              <a:rPr lang="en-US" dirty="0" err="1"/>
              <a:t>hasFriend</a:t>
            </a:r>
            <a:r>
              <a:rPr lang="en-US" dirty="0"/>
              <a:t> </a:t>
            </a:r>
            <a:r>
              <a:rPr lang="en-US" dirty="0" err="1"/>
              <a:t>RonWeasley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hasFriend</a:t>
            </a:r>
            <a:r>
              <a:rPr lang="en-US" dirty="0"/>
              <a:t> </a:t>
            </a:r>
            <a:r>
              <a:rPr lang="en-US" dirty="0" err="1"/>
              <a:t>HermioneGranger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hasPet</a:t>
            </a:r>
            <a:r>
              <a:rPr lang="en-US" dirty="0"/>
              <a:t> Hedwig</a:t>
            </a:r>
          </a:p>
          <a:p>
            <a:pPr marL="1142882" lvl="2" indent="-228577">
              <a:lnSpc>
                <a:spcPct val="90000"/>
              </a:lnSpc>
              <a:buNone/>
              <a:defRPr/>
            </a:pPr>
            <a:r>
              <a:rPr lang="en-US" dirty="0"/>
              <a:t>Individual: Draco Malfoy</a:t>
            </a:r>
          </a:p>
          <a:p>
            <a:pPr marL="1142882" lvl="2" indent="-228577">
              <a:lnSpc>
                <a:spcPct val="90000"/>
              </a:lnSpc>
              <a:buNone/>
              <a:defRPr/>
            </a:pPr>
            <a:r>
              <a:rPr lang="en-US" b="1" dirty="0" err="1">
                <a:solidFill>
                  <a:srgbClr val="0034D3"/>
                </a:solidFill>
              </a:rPr>
              <a:t>DifferentIndividuals</a:t>
            </a:r>
            <a:r>
              <a:rPr lang="en-US" b="1" dirty="0">
                <a:solidFill>
                  <a:srgbClr val="0034D3"/>
                </a:solidFill>
              </a:rPr>
              <a:t>: </a:t>
            </a:r>
            <a:r>
              <a:rPr lang="en-US" b="1" dirty="0" err="1">
                <a:solidFill>
                  <a:srgbClr val="0034D3"/>
                </a:solidFill>
              </a:rPr>
              <a:t>RonWeasley</a:t>
            </a:r>
            <a:r>
              <a:rPr lang="en-US" b="1" dirty="0">
                <a:solidFill>
                  <a:srgbClr val="0034D3"/>
                </a:solidFill>
              </a:rPr>
              <a:t> </a:t>
            </a:r>
            <a:r>
              <a:rPr lang="en-US" b="1" dirty="0" err="1">
                <a:solidFill>
                  <a:srgbClr val="0034D3"/>
                </a:solidFill>
              </a:rPr>
              <a:t>HermioneGranger</a:t>
            </a:r>
            <a:endParaRPr lang="en-US" dirty="0"/>
          </a:p>
          <a:p>
            <a:pPr marL="342865" indent="-342865">
              <a:defRPr/>
            </a:pPr>
            <a:endParaRPr lang="en-US" dirty="0"/>
          </a:p>
          <a:p>
            <a:pPr marL="342865" indent="-342865">
              <a:defRPr/>
            </a:pPr>
            <a:r>
              <a:rPr lang="en-US" dirty="0"/>
              <a:t>Query: </a:t>
            </a:r>
            <a:r>
              <a:rPr lang="en-US" dirty="0" err="1"/>
              <a:t>Hur</a:t>
            </a:r>
            <a:r>
              <a:rPr lang="en-US" dirty="0"/>
              <a:t> manga </a:t>
            </a:r>
            <a:r>
              <a:rPr lang="en-US" dirty="0" err="1"/>
              <a:t>vänner</a:t>
            </a:r>
            <a:r>
              <a:rPr lang="en-US" dirty="0"/>
              <a:t> har Harry Potter?</a:t>
            </a:r>
          </a:p>
          <a:p>
            <a:pPr marL="742873" lvl="1" indent="-285720">
              <a:defRPr/>
            </a:pPr>
            <a:r>
              <a:rPr lang="en-US" dirty="0"/>
              <a:t>DB: 2</a:t>
            </a:r>
          </a:p>
          <a:p>
            <a:pPr marL="742873" lvl="1" indent="-285720">
              <a:defRPr/>
            </a:pPr>
            <a:r>
              <a:rPr lang="en-US" dirty="0" err="1"/>
              <a:t>Ontologi</a:t>
            </a:r>
            <a:r>
              <a:rPr lang="en-US" dirty="0"/>
              <a:t>: </a:t>
            </a:r>
            <a:r>
              <a:rPr lang="en-US" dirty="0" err="1"/>
              <a:t>Åtminstone</a:t>
            </a:r>
            <a:r>
              <a:rPr lang="en-US" dirty="0"/>
              <a:t> 2</a:t>
            </a:r>
          </a:p>
          <a:p>
            <a:pPr marL="1142882" lvl="2" indent="-228577">
              <a:defRPr/>
            </a:pPr>
            <a:r>
              <a:rPr lang="en-US" dirty="0"/>
              <a:t>OWA (Harry </a:t>
            </a:r>
            <a:r>
              <a:rPr lang="en-US" dirty="0" err="1"/>
              <a:t>kan</a:t>
            </a:r>
            <a:r>
              <a:rPr lang="en-US" dirty="0"/>
              <a:t> ha </a:t>
            </a:r>
            <a:r>
              <a:rPr lang="en-US" dirty="0" err="1"/>
              <a:t>vänner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har </a:t>
            </a:r>
            <a:r>
              <a:rPr lang="en-US" dirty="0" err="1"/>
              <a:t>nämnts</a:t>
            </a:r>
            <a:r>
              <a:rPr lang="en-US" dirty="0"/>
              <a:t> </a:t>
            </a:r>
            <a:r>
              <a:rPr lang="en-US" dirty="0" err="1"/>
              <a:t>ännu</a:t>
            </a:r>
            <a:r>
              <a:rPr lang="en-US" dirty="0"/>
              <a:t>)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2242561" y="2853001"/>
            <a:ext cx="532800" cy="523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305" eaLnBrk="0" hangingPunct="0">
              <a:spcBef>
                <a:spcPct val="50000"/>
              </a:spcBef>
              <a:defRPr/>
            </a:pPr>
            <a:r>
              <a:rPr lang="en-US" sz="2799" b="1" dirty="0">
                <a:solidFill>
                  <a:srgbClr val="0034D3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Wingdings" panose="05000000000000000000" pitchFamily="2" charset="2"/>
              </a:rPr>
              <a:t></a:t>
            </a:r>
            <a:endParaRPr lang="en-US" sz="2799" b="1" dirty="0">
              <a:solidFill>
                <a:srgbClr val="0034D3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2832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Read more and learn</a:t>
            </a:r>
            <a:endParaRPr sz="3200" b="1" dirty="0"/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F772A74D-FBC5-4A33-82EB-949A009DADAC}"/>
              </a:ext>
            </a:extLst>
          </p:cNvPr>
          <p:cNvSpPr txBox="1"/>
          <p:nvPr/>
        </p:nvSpPr>
        <p:spPr>
          <a:xfrm>
            <a:off x="609599" y="2450203"/>
            <a:ext cx="11276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OWL language guide : </a:t>
            </a:r>
            <a:r>
              <a:rPr lang="en-US" sz="2400" dirty="0">
                <a:hlinkClick r:id="rId4"/>
              </a:rPr>
              <a:t>https://www.w3.org/TR/owl-guide/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Protégé pizza tutorial :  </a:t>
            </a:r>
            <a:r>
              <a:rPr lang="en-US" sz="2400" dirty="0">
                <a:hlinkClick r:id="rId5"/>
              </a:rPr>
              <a:t>http://mowl-power.cs.man.ac.uk/protegeowltutorial/resources/ProtegeOWLTutorialP4_v1_3.pdf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4210357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LD/SW – Read more and learn</a:t>
            </a:r>
            <a:endParaRPr sz="3200" b="1" dirty="0"/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F772A74D-FBC5-4A33-82EB-949A009DADAC}"/>
              </a:ext>
            </a:extLst>
          </p:cNvPr>
          <p:cNvSpPr txBox="1"/>
          <p:nvPr/>
        </p:nvSpPr>
        <p:spPr>
          <a:xfrm>
            <a:off x="811531" y="1087230"/>
            <a:ext cx="67322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W3C - OWL language guide 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5"/>
              </a:rPr>
              <a:t>Intro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hlinkClick r:id="rId6"/>
              </a:rPr>
              <a:t>5 star open data</a:t>
            </a:r>
            <a:r>
              <a:rPr lang="en-GB" sz="2400" dirty="0"/>
              <a:t> 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7"/>
              </a:rPr>
              <a:t>Semantic web for dummies</a:t>
            </a:r>
            <a:r>
              <a:rPr lang="nb-NO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8"/>
              </a:rPr>
              <a:t>Programming the semantic web</a:t>
            </a:r>
            <a:endParaRPr lang="nb-NO" sz="2400" dirty="0">
              <a:hlinkClick r:id="rId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9"/>
              </a:rPr>
              <a:t>Linked Open Vocabularies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0"/>
              </a:rPr>
              <a:t>Protégé pizza tutorial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11"/>
              </a:rPr>
              <a:t>DBPedia</a:t>
            </a:r>
            <a:r>
              <a:rPr lang="en-US" sz="2400" dirty="0">
                <a:hlinkClick r:id="rId11"/>
              </a:rPr>
              <a:t> SPARQL endpoint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2"/>
              </a:rPr>
              <a:t>Linked Geodata 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3"/>
              </a:rPr>
              <a:t>SPARQL Endpoint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14"/>
              </a:rPr>
              <a:t>LinkedDataHub</a:t>
            </a:r>
            <a:endParaRPr lang="en-SE" sz="2400" dirty="0"/>
          </a:p>
        </p:txBody>
      </p:sp>
      <p:pic>
        <p:nvPicPr>
          <p:cNvPr id="5" name="Bildobjekt 4" descr="En bild som visar spelare, mat&#10;&#10;Automatiskt genererad beskrivning">
            <a:hlinkClick r:id="rId7"/>
            <a:extLst>
              <a:ext uri="{FF2B5EF4-FFF2-40B4-BE49-F238E27FC236}">
                <a16:creationId xmlns:a16="http://schemas.microsoft.com/office/drawing/2014/main" id="{2B9EF7ED-6211-4762-8DBC-A97FA9CDAB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49037" y="1681976"/>
            <a:ext cx="893925" cy="1130815"/>
          </a:xfrm>
          <a:prstGeom prst="rect">
            <a:avLst/>
          </a:prstGeom>
        </p:spPr>
      </p:pic>
      <p:pic>
        <p:nvPicPr>
          <p:cNvPr id="7" name="Bildobjekt 6" descr="En bild som visar katt, svart, djur, lägger&#10;&#10;Automatiskt genererad beskrivning">
            <a:extLst>
              <a:ext uri="{FF2B5EF4-FFF2-40B4-BE49-F238E27FC236}">
                <a16:creationId xmlns:a16="http://schemas.microsoft.com/office/drawing/2014/main" id="{E8D27492-E4EB-4E57-971A-9913D56D18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89867" y="2482849"/>
            <a:ext cx="1014627" cy="1329161"/>
          </a:xfrm>
          <a:prstGeom prst="rect">
            <a:avLst/>
          </a:prstGeom>
        </p:spPr>
      </p:pic>
      <p:pic>
        <p:nvPicPr>
          <p:cNvPr id="9" name="Bildobjekt 8" descr="En bild som visar skärmbild&#10;&#10;Automatiskt genererad beskrivning">
            <a:extLst>
              <a:ext uri="{FF2B5EF4-FFF2-40B4-BE49-F238E27FC236}">
                <a16:creationId xmlns:a16="http://schemas.microsoft.com/office/drawing/2014/main" id="{E9674625-BECA-4FA3-89DC-3D3D750CE51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7007" y="5446714"/>
            <a:ext cx="9897856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1"/>
            <a:ext cx="5415011" cy="6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/>
        </p:nvSpPr>
        <p:spPr>
          <a:xfrm>
            <a:off x="6096000" y="1667833"/>
            <a:ext cx="51992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49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Håndbok v441 Bruinspeksjon</a:t>
            </a:r>
            <a:endParaRPr sz="49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>
              <a:lnSpc>
                <a:spcPct val="90000"/>
              </a:lnSpc>
              <a:spcBef>
                <a:spcPts val="933"/>
              </a:spcBef>
            </a:pP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Denne håndboken gir en veiledning i </a:t>
            </a:r>
            <a:r>
              <a:rPr lang="en" sz="2133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gjennomføring</a:t>
            </a: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" sz="2133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av</a:t>
            </a: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" sz="2133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bruinspeksjoner</a:t>
            </a: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for ulike inspeksjonstyper.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20128">
              <a:lnSpc>
                <a:spcPct val="90000"/>
              </a:lnSpc>
              <a:spcBef>
                <a:spcPts val="933"/>
              </a:spcBef>
            </a:pP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20128">
              <a:lnSpc>
                <a:spcPct val="90000"/>
              </a:lnSpc>
              <a:spcBef>
                <a:spcPts val="933"/>
              </a:spcBef>
            </a:pPr>
            <a:endParaRPr sz="2667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9" name="Google Shape;5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2603" y="6210037"/>
            <a:ext cx="849533" cy="444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2603" y="6210037"/>
            <a:ext cx="849533" cy="44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67" y="842601"/>
            <a:ext cx="5138079" cy="56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5993400" y="842600"/>
            <a:ext cx="5985600" cy="5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49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Felles verktøy</a:t>
            </a:r>
            <a:endParaRPr sz="49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>
              <a:lnSpc>
                <a:spcPct val="90000"/>
              </a:lnSpc>
              <a:spcBef>
                <a:spcPts val="933"/>
              </a:spcBef>
            </a:pPr>
            <a:endParaRPr sz="1533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>
              <a:lnSpc>
                <a:spcPct val="90000"/>
              </a:lnSpc>
              <a:spcBef>
                <a:spcPts val="933"/>
              </a:spcBef>
            </a:pPr>
            <a:r>
              <a:rPr lang="en" sz="1533">
                <a:solidFill>
                  <a:srgbClr val="444F55"/>
                </a:solidFill>
                <a:highlight>
                  <a:srgbClr val="F5F5F5"/>
                </a:highlight>
              </a:rPr>
              <a:t>“Brutus er et godt verktøy for å inspektørene som skal følge utviklingen på den enkelte bru over år. Ved å karakterisere skadene etter alvorlighet og konsekvenser av skadene, samt å registrere ulike tiltak, er det også et hjelpemiddel for å prioritere oppgavene videre.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>
              <a:spcBef>
                <a:spcPts val="3467"/>
              </a:spcBef>
              <a:buClr>
                <a:schemeClr val="dk1"/>
              </a:buClr>
              <a:buSzPts val="1100"/>
            </a:pPr>
            <a:r>
              <a:rPr lang="en" sz="2067" b="1">
                <a:solidFill>
                  <a:srgbClr val="444F55"/>
                </a:solidFill>
                <a:highlight>
                  <a:srgbClr val="F5F5F5"/>
                </a:highlight>
              </a:rPr>
              <a:t>Fakta:</a:t>
            </a:r>
            <a:endParaRPr sz="2067" b="1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 marL="609585" indent="-402157">
              <a:lnSpc>
                <a:spcPct val="115000"/>
              </a:lnSpc>
              <a:spcBef>
                <a:spcPts val="1733"/>
              </a:spcBef>
              <a:buClr>
                <a:srgbClr val="444F55"/>
              </a:buClr>
              <a:buSzPts val="1150"/>
              <a:buChar char="■"/>
            </a:pPr>
            <a:r>
              <a:rPr lang="en" sz="1533">
                <a:solidFill>
                  <a:srgbClr val="444F55"/>
                </a:solidFill>
                <a:highlight>
                  <a:srgbClr val="F5F5F5"/>
                </a:highlight>
              </a:rPr>
              <a:t>19 760 trafikerte bruer, ferjekaier og andre bærende konstruksjoner er registrert i Brutus. </a:t>
            </a:r>
            <a:endParaRPr sz="1533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 marL="609585" indent="-402157">
              <a:lnSpc>
                <a:spcPct val="115000"/>
              </a:lnSpc>
              <a:buClr>
                <a:srgbClr val="444F55"/>
              </a:buClr>
              <a:buSzPts val="1150"/>
              <a:buChar char="■"/>
            </a:pPr>
            <a:r>
              <a:rPr lang="en" sz="1533">
                <a:solidFill>
                  <a:srgbClr val="444F55"/>
                </a:solidFill>
                <a:highlight>
                  <a:srgbClr val="F5F5F5"/>
                </a:highlight>
              </a:rPr>
              <a:t>Herav 17 454 vegbruer, gang- og sykkelvegbruer og ferjekaier</a:t>
            </a:r>
            <a:endParaRPr sz="1533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 marL="609585" indent="-402157">
              <a:lnSpc>
                <a:spcPct val="115000"/>
              </a:lnSpc>
              <a:buClr>
                <a:srgbClr val="444F55"/>
              </a:buClr>
              <a:buSzPts val="1150"/>
              <a:buChar char="■"/>
            </a:pPr>
            <a:r>
              <a:rPr lang="en" sz="1533">
                <a:solidFill>
                  <a:srgbClr val="444F55"/>
                </a:solidFill>
                <a:highlight>
                  <a:srgbClr val="F5F5F5"/>
                </a:highlight>
              </a:rPr>
              <a:t>Av disse er ca. 9 540 korte konstruksjoner &lt; 10 meter.</a:t>
            </a:r>
            <a:endParaRPr sz="1533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 marL="609585" indent="-402157">
              <a:lnSpc>
                <a:spcPct val="115000"/>
              </a:lnSpc>
              <a:buClr>
                <a:srgbClr val="444F55"/>
              </a:buClr>
              <a:buSzPts val="1150"/>
              <a:buChar char="■"/>
            </a:pPr>
            <a:r>
              <a:rPr lang="en" sz="1533">
                <a:solidFill>
                  <a:srgbClr val="444F55"/>
                </a:solidFill>
                <a:highlight>
                  <a:srgbClr val="F5F5F5"/>
                </a:highlight>
              </a:rPr>
              <a:t>861 av bruene er &gt; 100 meter</a:t>
            </a:r>
            <a:endParaRPr sz="1533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 marL="609585" indent="-402157">
              <a:lnSpc>
                <a:spcPct val="115000"/>
              </a:lnSpc>
              <a:buClr>
                <a:srgbClr val="444F55"/>
              </a:buClr>
              <a:buSzPts val="1150"/>
              <a:buChar char="■"/>
            </a:pPr>
            <a:r>
              <a:rPr lang="en" sz="1533">
                <a:solidFill>
                  <a:srgbClr val="444F55"/>
                </a:solidFill>
                <a:highlight>
                  <a:srgbClr val="F5F5F5"/>
                </a:highlight>
              </a:rPr>
              <a:t>22 bruer er &gt; 1 000 meter”</a:t>
            </a:r>
            <a:endParaRPr sz="1533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>
              <a:lnSpc>
                <a:spcPct val="115000"/>
              </a:lnSpc>
              <a:spcBef>
                <a:spcPts val="2533"/>
              </a:spcBef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[</a:t>
            </a:r>
            <a:r>
              <a:rPr lang="en" sz="2133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5"/>
              </a:rPr>
              <a:t>ref</a:t>
            </a: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]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20128">
              <a:lnSpc>
                <a:spcPct val="90000"/>
              </a:lnSpc>
              <a:spcBef>
                <a:spcPts val="2533"/>
              </a:spcBef>
            </a:pPr>
            <a:endParaRPr sz="2667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2603" y="6210037"/>
            <a:ext cx="849533" cy="44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2892167" y="277833"/>
            <a:ext cx="5985600" cy="1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49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Brutus løser</a:t>
            </a:r>
            <a:endParaRPr sz="2667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39" y="1346400"/>
            <a:ext cx="4949167" cy="464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738" y="1867100"/>
            <a:ext cx="502101" cy="50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738" y="4133334"/>
            <a:ext cx="502101" cy="50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738" y="5148434"/>
            <a:ext cx="502101" cy="50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0304" y="2796100"/>
            <a:ext cx="502101" cy="502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5993400" y="842600"/>
            <a:ext cx="5985600" cy="5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0128">
              <a:lnSpc>
                <a:spcPct val="90000"/>
              </a:lnSpc>
              <a:spcBef>
                <a:spcPts val="933"/>
              </a:spcBef>
            </a:pPr>
            <a:endParaRPr sz="49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Brutus løser de mest sentrale punktene for bruinspeksjonen, og dataflyten er (hovedsakelig) internt i verktøyet. Brutus hjelper bruinnspektøren med å; 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20128">
              <a:lnSpc>
                <a:spcPct val="90000"/>
              </a:lnSpc>
              <a:spcBef>
                <a:spcPts val="933"/>
              </a:spcBef>
            </a:pP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spcBef>
                <a:spcPts val="933"/>
              </a:spcBef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Søke opp og gå gjennom tidligere inspeksjoner og dokumentasjon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Eksportere ut inspeksjonsskjema til Brutus offline eller</a:t>
            </a:r>
            <a:r>
              <a:rPr lang="en" sz="2133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excel / kartapplikasjon.</a:t>
            </a: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Registrere bruinspeksjonen 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Foreslå tiltak og varsle ved konsekvensgrad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2603" y="6210037"/>
            <a:ext cx="849533" cy="44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2716800" y="297367"/>
            <a:ext cx="6758400" cy="1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49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Brutus løser ikke alt</a:t>
            </a:r>
            <a:endParaRPr sz="2667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5993400" y="842600"/>
            <a:ext cx="5985600" cy="5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933"/>
              </a:spcBef>
            </a:pPr>
            <a:endParaRPr sz="49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spcBef>
                <a:spcPts val="933"/>
              </a:spcBef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SJA applikasjon ? 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Flere Vegeiere med egne databaser (eks. Fylker etc)?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3. Parts Bruinspeksjons applikasjoner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Tilgang til v441 i “smart format” (i 3. parts verktøy?)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Tilgang til smart “sjekkliste ved gjennomføring av bruinnspeksjon”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Støtte for databehandlingsverktøy ved analyse av inspeksjonsresultater 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Støtte for smart innrapportering fra inspeksjonsutstyr og monitorering 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BIM og smart lokasjonsgjengivelse 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Åpne data (?)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167" y="1255100"/>
            <a:ext cx="3636828" cy="51337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&amp; The Semantic Web – Crash course (~10 mins)</a:t>
            </a:r>
            <a:endParaRPr sz="3200" b="1" dirty="0"/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367" y="861067"/>
            <a:ext cx="7935999" cy="500633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/>
          <p:nvPr/>
        </p:nvSpPr>
        <p:spPr>
          <a:xfrm>
            <a:off x="2607634" y="5770769"/>
            <a:ext cx="86112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667"/>
              </a:spcBef>
              <a:buClr>
                <a:srgbClr val="000000"/>
              </a:buClr>
              <a:buSzPts val="1100"/>
            </a:pPr>
            <a:r>
              <a:rPr lang="en-US" sz="2400" u="sng" dirty="0">
                <a:solidFill>
                  <a:schemeClr val="hlink"/>
                </a:solidFill>
                <a:hlinkClick r:id="rId4"/>
              </a:rPr>
              <a:t>http://www.w3.org/standards/semanticweb/</a:t>
            </a:r>
            <a:endParaRPr sz="2400" u="sng" dirty="0">
              <a:solidFill>
                <a:schemeClr val="hlink"/>
              </a:solidFill>
              <a:hlinkClick r:id="rId4"/>
            </a:endParaRPr>
          </a:p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9733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2603" y="6210037"/>
            <a:ext cx="849533" cy="44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270067" y="190433"/>
            <a:ext cx="5985600" cy="1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49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Åpent API?</a:t>
            </a:r>
            <a:endParaRPr sz="2667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967" y="905634"/>
            <a:ext cx="9002064" cy="5749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2603" y="6210037"/>
            <a:ext cx="849533" cy="44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2892167" y="277833"/>
            <a:ext cx="5985600" cy="1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49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Maskinlesbar v441</a:t>
            </a:r>
            <a:endParaRPr sz="2667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5993400" y="1543967"/>
            <a:ext cx="5985600" cy="5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933"/>
              </a:spcBef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Hovedmål: Sikre felles språk for programmer som kommuniserer om bruer og skader på disse [interoperabilitet!]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20128">
              <a:lnSpc>
                <a:spcPct val="115000"/>
              </a:lnSpc>
              <a:spcBef>
                <a:spcPts val="933"/>
              </a:spcBef>
            </a:pP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06390">
              <a:lnSpc>
                <a:spcPct val="115000"/>
              </a:lnSpc>
              <a:spcBef>
                <a:spcPts val="933"/>
              </a:spcBef>
              <a:buClr>
                <a:schemeClr val="dk1"/>
              </a:buClr>
              <a:buSzPts val="12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BOLC i planlegging bruker maskinlesbar v440.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06390">
              <a:lnSpc>
                <a:spcPct val="115000"/>
              </a:lnSpc>
              <a:buClr>
                <a:schemeClr val="dk1"/>
              </a:buClr>
              <a:buSzPts val="12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BOLC i forvaltning, drift og vedlikehold  bruker maskinlesbar v441 og v440.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06390">
              <a:lnSpc>
                <a:spcPct val="115000"/>
              </a:lnSpc>
              <a:buClr>
                <a:schemeClr val="dk1"/>
              </a:buClr>
              <a:buSzPts val="12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Understøtte innovasjon i markedet;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1219170" lvl="1" indent="-406390">
              <a:lnSpc>
                <a:spcPct val="115000"/>
              </a:lnSpc>
              <a:buClr>
                <a:schemeClr val="dk1"/>
              </a:buClr>
              <a:buSzPts val="1200"/>
              <a:buFont typeface="Libre Franklin"/>
              <a:buChar char="○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SJA app for bruinspeksjoner?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1219170" lvl="1" indent="-406390">
              <a:lnSpc>
                <a:spcPct val="115000"/>
              </a:lnSpc>
              <a:buClr>
                <a:schemeClr val="dk1"/>
              </a:buClr>
              <a:buSzPts val="1200"/>
              <a:buFont typeface="Libre Franklin"/>
              <a:buChar char="○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Sensorsystemer som snakke v441 språk direkte med BOLC ?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1219170" lvl="1" indent="-406390">
              <a:lnSpc>
                <a:spcPct val="115000"/>
              </a:lnSpc>
              <a:buClr>
                <a:schemeClr val="dk1"/>
              </a:buClr>
              <a:buSzPts val="1200"/>
              <a:buFont typeface="Libre Franklin"/>
              <a:buChar char="○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Smart Bruinnspeksjonsapper basert på v441? 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1219170" lvl="1" indent="-406390">
              <a:lnSpc>
                <a:spcPct val="115000"/>
              </a:lnSpc>
              <a:buClr>
                <a:schemeClr val="dk1"/>
              </a:buClr>
              <a:buSzPts val="1200"/>
              <a:buFont typeface="Libre Franklin"/>
              <a:buChar char="○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Støtte for smart innrapportering fra “croudinspektører” eller smarte biler?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1219170" lvl="1" indent="-406390">
              <a:lnSpc>
                <a:spcPct val="115000"/>
              </a:lnSpc>
              <a:buClr>
                <a:schemeClr val="dk1"/>
              </a:buClr>
              <a:buSzPts val="1200"/>
              <a:buFont typeface="Libre Franklin"/>
              <a:buChar char="○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Støtte til riktig klassifisering av data for AI…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901" y="2352070"/>
            <a:ext cx="5647833" cy="32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Processen</a:t>
            </a:r>
            <a:endParaRPr lang="en-SE" dirty="0"/>
          </a:p>
        </p:txBody>
      </p:sp>
      <p:pic>
        <p:nvPicPr>
          <p:cNvPr id="3" name="Bildobjekt 2" descr="En bild som visar objekt&#10;&#10;Automatiskt genererad beskrivning">
            <a:extLst>
              <a:ext uri="{FF2B5EF4-FFF2-40B4-BE49-F238E27FC236}">
                <a16:creationId xmlns:a16="http://schemas.microsoft.com/office/drawing/2014/main" id="{1BAD730A-AEF2-4FD2-9FF5-51404BF62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52618" y="3635584"/>
            <a:ext cx="805032" cy="74868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6FB51271-27E7-4981-A090-C917F0C04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330" y="2642643"/>
            <a:ext cx="2228850" cy="1914525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4C384028-359B-4A47-A13B-74E5C3371387}"/>
              </a:ext>
            </a:extLst>
          </p:cNvPr>
          <p:cNvSpPr/>
          <p:nvPr/>
        </p:nvSpPr>
        <p:spPr>
          <a:xfrm>
            <a:off x="2284977" y="1291904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Utarbeta ”skiss” (UML)</a:t>
            </a:r>
            <a:endParaRPr lang="en-SE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0C61579-339E-45B9-9D65-E58A67CFA223}"/>
              </a:ext>
            </a:extLst>
          </p:cNvPr>
          <p:cNvSpPr/>
          <p:nvPr/>
        </p:nvSpPr>
        <p:spPr>
          <a:xfrm>
            <a:off x="4480239" y="1291903"/>
            <a:ext cx="1631659" cy="10580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Verifiera skiss med domänexperter</a:t>
            </a:r>
            <a:endParaRPr lang="en-SE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7A713082-F54C-4BA6-8113-795A422059AF}"/>
              </a:ext>
            </a:extLst>
          </p:cNvPr>
          <p:cNvSpPr/>
          <p:nvPr/>
        </p:nvSpPr>
        <p:spPr>
          <a:xfrm>
            <a:off x="4631240" y="2693891"/>
            <a:ext cx="1426128" cy="132373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Definiera Excel-struktur</a:t>
            </a:r>
          </a:p>
          <a:p>
            <a:pPr algn="ctr"/>
            <a:r>
              <a:rPr lang="sv-SE" dirty="0"/>
              <a:t>Samma som v440</a:t>
            </a:r>
            <a:endParaRPr lang="en-SE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DCC0B396-B2EB-4C0A-9E5E-AC3D2ECB0D1E}"/>
              </a:ext>
            </a:extLst>
          </p:cNvPr>
          <p:cNvSpPr/>
          <p:nvPr/>
        </p:nvSpPr>
        <p:spPr>
          <a:xfrm>
            <a:off x="4631240" y="4330432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Bulk-input från domän-experter</a:t>
            </a:r>
            <a:endParaRPr lang="en-SE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48C20A93-3F72-4E6B-BCE5-42E8DB5D7B0B}"/>
              </a:ext>
            </a:extLst>
          </p:cNvPr>
          <p:cNvSpPr/>
          <p:nvPr/>
        </p:nvSpPr>
        <p:spPr>
          <a:xfrm>
            <a:off x="7388471" y="4230589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Konvertering </a:t>
            </a:r>
          </a:p>
          <a:p>
            <a:pPr algn="ctr"/>
            <a:r>
              <a:rPr lang="sv-SE" dirty="0" err="1"/>
              <a:t>excel</a:t>
            </a:r>
            <a:r>
              <a:rPr lang="sv-SE" dirty="0"/>
              <a:t> =&gt; </a:t>
            </a:r>
            <a:r>
              <a:rPr lang="sv-SE" dirty="0" err="1"/>
              <a:t>rdf</a:t>
            </a:r>
            <a:endParaRPr lang="en-SE" dirty="0"/>
          </a:p>
        </p:txBody>
      </p:sp>
      <p:sp>
        <p:nvSpPr>
          <p:cNvPr id="4" name="Pil: höger 3">
            <a:extLst>
              <a:ext uri="{FF2B5EF4-FFF2-40B4-BE49-F238E27FC236}">
                <a16:creationId xmlns:a16="http://schemas.microsoft.com/office/drawing/2014/main" id="{6B7E19C4-352C-44D7-A7E5-CDC7B47A731A}"/>
              </a:ext>
            </a:extLst>
          </p:cNvPr>
          <p:cNvSpPr/>
          <p:nvPr/>
        </p:nvSpPr>
        <p:spPr>
          <a:xfrm>
            <a:off x="3811074" y="1661071"/>
            <a:ext cx="571151" cy="30681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Pil: nedåt 12">
            <a:extLst>
              <a:ext uri="{FF2B5EF4-FFF2-40B4-BE49-F238E27FC236}">
                <a16:creationId xmlns:a16="http://schemas.microsoft.com/office/drawing/2014/main" id="{508351E7-C818-48B5-8B7B-14E36D51F3AB}"/>
              </a:ext>
            </a:extLst>
          </p:cNvPr>
          <p:cNvSpPr/>
          <p:nvPr/>
        </p:nvSpPr>
        <p:spPr>
          <a:xfrm>
            <a:off x="5227520" y="2367814"/>
            <a:ext cx="209725" cy="34713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Pil: nedåt 13">
            <a:extLst>
              <a:ext uri="{FF2B5EF4-FFF2-40B4-BE49-F238E27FC236}">
                <a16:creationId xmlns:a16="http://schemas.microsoft.com/office/drawing/2014/main" id="{5E8C51F5-8DB6-4A7A-9BE0-491E7CA44DC9}"/>
              </a:ext>
            </a:extLst>
          </p:cNvPr>
          <p:cNvSpPr/>
          <p:nvPr/>
        </p:nvSpPr>
        <p:spPr>
          <a:xfrm>
            <a:off x="5224320" y="4038613"/>
            <a:ext cx="212925" cy="34115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0652D43B-1512-45F5-8465-A0082491FBAA}"/>
              </a:ext>
            </a:extLst>
          </p:cNvPr>
          <p:cNvSpPr/>
          <p:nvPr/>
        </p:nvSpPr>
        <p:spPr>
          <a:xfrm>
            <a:off x="6129877" y="4657152"/>
            <a:ext cx="1204063" cy="26095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Pil: uppåt 15">
            <a:extLst>
              <a:ext uri="{FF2B5EF4-FFF2-40B4-BE49-F238E27FC236}">
                <a16:creationId xmlns:a16="http://schemas.microsoft.com/office/drawing/2014/main" id="{FBB1DDB2-C7BA-4154-934F-74D2969E9DC0}"/>
              </a:ext>
            </a:extLst>
          </p:cNvPr>
          <p:cNvSpPr/>
          <p:nvPr/>
        </p:nvSpPr>
        <p:spPr>
          <a:xfrm>
            <a:off x="8260841" y="3838361"/>
            <a:ext cx="201893" cy="25454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3E0E27D7-F7DD-4C46-BC8F-EB1C6FFDEA3C}"/>
              </a:ext>
            </a:extLst>
          </p:cNvPr>
          <p:cNvSpPr/>
          <p:nvPr/>
        </p:nvSpPr>
        <p:spPr>
          <a:xfrm>
            <a:off x="7333941" y="2693892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Generera v441-ontologi med SPARQL/SPIN</a:t>
            </a:r>
            <a:endParaRPr lang="en-SE" dirty="0"/>
          </a:p>
        </p:txBody>
      </p:sp>
      <p:pic>
        <p:nvPicPr>
          <p:cNvPr id="18" name="Bildobjekt 17">
            <a:extLst>
              <a:ext uri="{FF2B5EF4-FFF2-40B4-BE49-F238E27FC236}">
                <a16:creationId xmlns:a16="http://schemas.microsoft.com/office/drawing/2014/main" id="{EC53CF50-8820-4DD3-A127-160C8346F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6376" y="4797482"/>
            <a:ext cx="1552979" cy="970856"/>
          </a:xfrm>
          <a:prstGeom prst="rect">
            <a:avLst/>
          </a:prstGeom>
        </p:spPr>
      </p:pic>
      <p:sp>
        <p:nvSpPr>
          <p:cNvPr id="19" name="Pil: uppåt 18">
            <a:extLst>
              <a:ext uri="{FF2B5EF4-FFF2-40B4-BE49-F238E27FC236}">
                <a16:creationId xmlns:a16="http://schemas.microsoft.com/office/drawing/2014/main" id="{E9A6DC14-0756-4C61-A1BD-319DCCD88FD1}"/>
              </a:ext>
            </a:extLst>
          </p:cNvPr>
          <p:cNvSpPr/>
          <p:nvPr/>
        </p:nvSpPr>
        <p:spPr>
          <a:xfrm>
            <a:off x="8260841" y="2388096"/>
            <a:ext cx="201893" cy="25454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1" name="Bildobjekt 20">
            <a:extLst>
              <a:ext uri="{FF2B5EF4-FFF2-40B4-BE49-F238E27FC236}">
                <a16:creationId xmlns:a16="http://schemas.microsoft.com/office/drawing/2014/main" id="{F644347E-0703-4C19-94CE-22EC7D2BA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26749" y="482952"/>
            <a:ext cx="1525076" cy="770788"/>
          </a:xfrm>
          <a:prstGeom prst="rect">
            <a:avLst/>
          </a:prstGeom>
        </p:spPr>
      </p:pic>
      <p:sp>
        <p:nvSpPr>
          <p:cNvPr id="24" name="Rektangel 23">
            <a:extLst>
              <a:ext uri="{FF2B5EF4-FFF2-40B4-BE49-F238E27FC236}">
                <a16:creationId xmlns:a16="http://schemas.microsoft.com/office/drawing/2014/main" id="{1566FA2F-B34D-466F-841A-F0786D2D5DD8}"/>
              </a:ext>
            </a:extLst>
          </p:cNvPr>
          <p:cNvSpPr/>
          <p:nvPr/>
        </p:nvSpPr>
        <p:spPr>
          <a:xfrm>
            <a:off x="7333941" y="1291904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Verifiering</a:t>
            </a:r>
          </a:p>
          <a:p>
            <a:pPr algn="ctr"/>
            <a:r>
              <a:rPr lang="sv-SE" dirty="0"/>
              <a:t>Validering</a:t>
            </a:r>
            <a:endParaRPr lang="en-SE" dirty="0"/>
          </a:p>
        </p:txBody>
      </p:sp>
      <p:pic>
        <p:nvPicPr>
          <p:cNvPr id="26" name="Bildobjekt 25" descr="En bild som visar kläder, militäruniform&#10;&#10;Automatiskt genererad beskrivning">
            <a:extLst>
              <a:ext uri="{FF2B5EF4-FFF2-40B4-BE49-F238E27FC236}">
                <a16:creationId xmlns:a16="http://schemas.microsoft.com/office/drawing/2014/main" id="{D442BA01-13BA-4AA7-B201-A5DD9BD5ED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842215" y="5316646"/>
            <a:ext cx="907706" cy="1293481"/>
          </a:xfrm>
          <a:prstGeom prst="rect">
            <a:avLst/>
          </a:prstGeom>
        </p:spPr>
      </p:pic>
      <p:pic>
        <p:nvPicPr>
          <p:cNvPr id="30" name="Bildobjekt 29">
            <a:extLst>
              <a:ext uri="{FF2B5EF4-FFF2-40B4-BE49-F238E27FC236}">
                <a16:creationId xmlns:a16="http://schemas.microsoft.com/office/drawing/2014/main" id="{D5A71733-FA56-439B-A311-19E69AA955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2198" y="5270967"/>
            <a:ext cx="2481072" cy="457200"/>
          </a:xfrm>
          <a:prstGeom prst="rect">
            <a:avLst/>
          </a:prstGeom>
        </p:spPr>
      </p:pic>
      <p:pic>
        <p:nvPicPr>
          <p:cNvPr id="32" name="Bildobjekt 31" descr="En bild som visar kläder, militäruniform&#10;&#10;Automatiskt genererad beskrivning">
            <a:extLst>
              <a:ext uri="{FF2B5EF4-FFF2-40B4-BE49-F238E27FC236}">
                <a16:creationId xmlns:a16="http://schemas.microsoft.com/office/drawing/2014/main" id="{F8A8ABF7-0401-4859-B795-691CC6CAF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744276" y="2246678"/>
            <a:ext cx="591233" cy="842507"/>
          </a:xfrm>
          <a:prstGeom prst="rect">
            <a:avLst/>
          </a:prstGeom>
        </p:spPr>
      </p:pic>
      <p:sp>
        <p:nvSpPr>
          <p:cNvPr id="23" name="Rektangel 22">
            <a:extLst>
              <a:ext uri="{FF2B5EF4-FFF2-40B4-BE49-F238E27FC236}">
                <a16:creationId xmlns:a16="http://schemas.microsoft.com/office/drawing/2014/main" id="{DA3B5761-36CE-4D97-BBC4-89A5A558D121}"/>
              </a:ext>
            </a:extLst>
          </p:cNvPr>
          <p:cNvSpPr/>
          <p:nvPr/>
        </p:nvSpPr>
        <p:spPr>
          <a:xfrm>
            <a:off x="174857" y="1284947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Förstå</a:t>
            </a:r>
          </a:p>
          <a:p>
            <a:pPr algn="ctr"/>
            <a:r>
              <a:rPr lang="sv-SE" dirty="0"/>
              <a:t>V441</a:t>
            </a:r>
            <a:endParaRPr lang="en-SE" dirty="0"/>
          </a:p>
        </p:txBody>
      </p:sp>
      <p:sp>
        <p:nvSpPr>
          <p:cNvPr id="25" name="Pil: höger 24">
            <a:extLst>
              <a:ext uri="{FF2B5EF4-FFF2-40B4-BE49-F238E27FC236}">
                <a16:creationId xmlns:a16="http://schemas.microsoft.com/office/drawing/2014/main" id="{ADFFF80F-B007-44D4-AC1D-27BE882A0B63}"/>
              </a:ext>
            </a:extLst>
          </p:cNvPr>
          <p:cNvSpPr/>
          <p:nvPr/>
        </p:nvSpPr>
        <p:spPr>
          <a:xfrm>
            <a:off x="1663841" y="1588739"/>
            <a:ext cx="571151" cy="30681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3557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0" grpId="0" animBg="1"/>
      <p:bldP spid="12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4" grpId="0" animBg="1"/>
      <p:bldP spid="23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5FB00A-A5DA-4678-8893-A1AFAA9B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Ontologi – grundläggande information</a:t>
            </a:r>
            <a:endParaRPr lang="en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5B37F68-7178-4DE6-911D-CFDD11D0A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v441-owl.ttl</a:t>
            </a:r>
            <a:r>
              <a:rPr lang="en-US" dirty="0"/>
              <a:t> </a:t>
            </a:r>
            <a:r>
              <a:rPr lang="en-US" dirty="0" err="1"/>
              <a:t>innehåller</a:t>
            </a:r>
            <a:r>
              <a:rPr lang="en-US" dirty="0"/>
              <a:t> </a:t>
            </a:r>
            <a:r>
              <a:rPr lang="en-US" dirty="0" err="1"/>
              <a:t>klasser</a:t>
            </a:r>
            <a:r>
              <a:rPr lang="en-US" dirty="0"/>
              <a:t>, </a:t>
            </a:r>
            <a:r>
              <a:rPr lang="en-US" dirty="0" err="1"/>
              <a:t>klasstaxonomi</a:t>
            </a:r>
            <a:r>
              <a:rPr lang="en-US" dirty="0"/>
              <a:t> (</a:t>
            </a:r>
            <a:r>
              <a:rPr lang="en-US" dirty="0" err="1"/>
              <a:t>klasser</a:t>
            </a:r>
            <a:r>
              <a:rPr lang="en-US" dirty="0"/>
              <a:t>/</a:t>
            </a:r>
            <a:r>
              <a:rPr lang="en-US" dirty="0" err="1"/>
              <a:t>subklasser</a:t>
            </a:r>
            <a:r>
              <a:rPr lang="en-US" dirty="0"/>
              <a:t>), </a:t>
            </a:r>
            <a:r>
              <a:rPr lang="en-US" dirty="0" err="1"/>
              <a:t>egenskaper</a:t>
            </a:r>
            <a:r>
              <a:rPr lang="en-US" dirty="0"/>
              <a:t> </a:t>
            </a:r>
            <a:r>
              <a:rPr lang="en-US" dirty="0" err="1"/>
              <a:t>samt</a:t>
            </a:r>
            <a:r>
              <a:rPr lang="en-US" dirty="0"/>
              <a:t> </a:t>
            </a:r>
            <a:r>
              <a:rPr lang="en-US" dirty="0" err="1"/>
              <a:t>kodlistor</a:t>
            </a:r>
            <a:r>
              <a:rPr lang="en-US" dirty="0"/>
              <a:t> med </a:t>
            </a:r>
            <a:r>
              <a:rPr lang="en-US" dirty="0" err="1"/>
              <a:t>innehåll</a:t>
            </a:r>
            <a:endParaRPr lang="en-US" dirty="0"/>
          </a:p>
          <a:p>
            <a:r>
              <a:rPr lang="en-US" b="1" dirty="0"/>
              <a:t>Namespace-</a:t>
            </a:r>
            <a:r>
              <a:rPr lang="en-US" b="1" dirty="0" err="1"/>
              <a:t>uri</a:t>
            </a:r>
            <a:r>
              <a:rPr lang="en-US" dirty="0"/>
              <a:t> : </a:t>
            </a:r>
            <a:r>
              <a:rPr lang="en-US" dirty="0">
                <a:hlinkClick r:id="rId2"/>
              </a:rPr>
              <a:t>http://rdf.vegdata.no/bridge</a:t>
            </a:r>
            <a:r>
              <a:rPr lang="en-US">
                <a:hlinkClick r:id="rId2"/>
              </a:rPr>
              <a:t>/v441/</a:t>
            </a:r>
            <a:r>
              <a:rPr lang="en-US" dirty="0">
                <a:hlinkClick r:id="rId2"/>
              </a:rPr>
              <a:t>v441-owl</a:t>
            </a:r>
            <a:endParaRPr lang="en-US" dirty="0"/>
          </a:p>
          <a:p>
            <a:r>
              <a:rPr lang="en-US" b="1" dirty="0"/>
              <a:t>Namespace-prefix</a:t>
            </a:r>
            <a:r>
              <a:rPr lang="en-US" dirty="0"/>
              <a:t> : v441</a:t>
            </a:r>
          </a:p>
          <a:p>
            <a:r>
              <a:rPr lang="en-US" b="1" dirty="0"/>
              <a:t>v441-owl.ttl</a:t>
            </a:r>
            <a:r>
              <a:rPr lang="en-US" dirty="0"/>
              <a:t> </a:t>
            </a:r>
            <a:r>
              <a:rPr lang="en-US" dirty="0" err="1"/>
              <a:t>importerar</a:t>
            </a:r>
            <a:r>
              <a:rPr lang="en-US" dirty="0"/>
              <a:t> </a:t>
            </a:r>
            <a:r>
              <a:rPr lang="en-US" dirty="0" err="1"/>
              <a:t>följande</a:t>
            </a:r>
            <a:r>
              <a:rPr lang="en-US" dirty="0"/>
              <a:t> </a:t>
            </a:r>
            <a:r>
              <a:rPr lang="en-US" dirty="0" err="1"/>
              <a:t>ontologier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3"/>
              </a:rPr>
              <a:t>http://xmlns.com/foaf/spec/</a:t>
            </a:r>
            <a:r>
              <a:rPr lang="en-US" dirty="0"/>
              <a:t> (</a:t>
            </a:r>
            <a:r>
              <a:rPr lang="en-US" dirty="0" err="1"/>
              <a:t>foaf</a:t>
            </a:r>
            <a:r>
              <a:rPr lang="en-US" dirty="0"/>
              <a:t> – friend-of-a-friend)</a:t>
            </a:r>
          </a:p>
          <a:p>
            <a:pPr lvl="1"/>
            <a:r>
              <a:rPr lang="en-US" dirty="0">
                <a:hlinkClick r:id="rId4"/>
              </a:rPr>
              <a:t>http://purl.org/dc/terms </a:t>
            </a:r>
            <a:r>
              <a:rPr lang="en-US" dirty="0"/>
              <a:t>(</a:t>
            </a:r>
            <a:r>
              <a:rPr lang="en-US" dirty="0" err="1"/>
              <a:t>dcterms</a:t>
            </a:r>
            <a:r>
              <a:rPr lang="en-US" dirty="0"/>
              <a:t> – Dublin core metadata)</a:t>
            </a:r>
          </a:p>
          <a:p>
            <a:r>
              <a:rPr lang="en-US" dirty="0" err="1"/>
              <a:t>Ontologin</a:t>
            </a:r>
            <a:r>
              <a:rPr lang="en-US" dirty="0"/>
              <a:t> </a:t>
            </a:r>
            <a:r>
              <a:rPr lang="en-US" dirty="0" err="1"/>
              <a:t>använder</a:t>
            </a:r>
            <a:r>
              <a:rPr lang="en-US" dirty="0"/>
              <a:t> </a:t>
            </a:r>
            <a:r>
              <a:rPr lang="en-US" dirty="0" err="1"/>
              <a:t>dessutom</a:t>
            </a:r>
            <a:r>
              <a:rPr lang="en-US" dirty="0"/>
              <a:t> properties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vann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http://purl.org/vocab/vann</a:t>
            </a:r>
            <a:r>
              <a:rPr lang="en-US" dirty="0"/>
              <a:t>) </a:t>
            </a:r>
            <a:r>
              <a:rPr lang="en-US" dirty="0" err="1"/>
              <a:t>för</a:t>
            </a:r>
            <a:r>
              <a:rPr lang="en-US" dirty="0"/>
              <a:t> metadata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ontologi-nivå</a:t>
            </a:r>
            <a:endParaRPr lang="en-US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04240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5FB00A-A5DA-4678-8893-A1AFAA9B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Ontologi – grundläggande information…</a:t>
            </a:r>
            <a:endParaRPr lang="en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5B37F68-7178-4DE6-911D-CFDD11D0A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2775" y="1838325"/>
            <a:ext cx="7802020" cy="456247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Generella</a:t>
            </a:r>
            <a:r>
              <a:rPr lang="en-US" dirty="0"/>
              <a:t> </a:t>
            </a:r>
            <a:r>
              <a:rPr lang="en-US" dirty="0" err="1"/>
              <a:t>egenskaper</a:t>
            </a:r>
            <a:endParaRPr lang="en-US" dirty="0"/>
          </a:p>
          <a:p>
            <a:pPr lvl="1"/>
            <a:r>
              <a:rPr lang="en-US" dirty="0" err="1"/>
              <a:t>Namn</a:t>
            </a:r>
            <a:endParaRPr lang="en-US" dirty="0"/>
          </a:p>
          <a:p>
            <a:pPr lvl="2"/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klasser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egenskaper</a:t>
            </a:r>
            <a:r>
              <a:rPr lang="en-US" dirty="0"/>
              <a:t> har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unik</a:t>
            </a:r>
            <a:r>
              <a:rPr lang="en-US" dirty="0"/>
              <a:t> URI.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ge</a:t>
            </a:r>
            <a:r>
              <a:rPr lang="en-US" dirty="0"/>
              <a:t> </a:t>
            </a:r>
            <a:r>
              <a:rPr lang="en-US" dirty="0" err="1"/>
              <a:t>namn</a:t>
            </a:r>
            <a:r>
              <a:rPr lang="en-US" dirty="0"/>
              <a:t> (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norska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andra</a:t>
            </a:r>
            <a:r>
              <a:rPr lang="en-US" dirty="0"/>
              <a:t> </a:t>
            </a:r>
            <a:r>
              <a:rPr lang="en-US" dirty="0" err="1"/>
              <a:t>språk</a:t>
            </a:r>
            <a:r>
              <a:rPr lang="en-US" dirty="0"/>
              <a:t>) </a:t>
            </a:r>
            <a:r>
              <a:rPr lang="en-US" dirty="0" err="1"/>
              <a:t>använder</a:t>
            </a:r>
            <a:r>
              <a:rPr lang="en-US" dirty="0"/>
              <a:t> vi </a:t>
            </a:r>
            <a:r>
              <a:rPr lang="en-US" dirty="0" err="1"/>
              <a:t>egenskapen</a:t>
            </a:r>
            <a:r>
              <a:rPr lang="en-US" dirty="0"/>
              <a:t> </a:t>
            </a:r>
            <a:r>
              <a:rPr lang="en-US" dirty="0" err="1"/>
              <a:t>rdfs:label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Definitioner</a:t>
            </a:r>
            <a:endParaRPr lang="en-US" dirty="0"/>
          </a:p>
          <a:p>
            <a:pPr lvl="2"/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definitioner</a:t>
            </a:r>
            <a:r>
              <a:rPr lang="en-US" dirty="0"/>
              <a:t> </a:t>
            </a:r>
            <a:r>
              <a:rPr lang="en-US" dirty="0" err="1"/>
              <a:t>använder</a:t>
            </a:r>
            <a:r>
              <a:rPr lang="en-US" dirty="0"/>
              <a:t> vi </a:t>
            </a:r>
            <a:r>
              <a:rPr lang="en-US" dirty="0" err="1"/>
              <a:t>rdfs:comment</a:t>
            </a:r>
            <a:r>
              <a:rPr lang="en-US" dirty="0"/>
              <a:t>.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samma</a:t>
            </a:r>
            <a:r>
              <a:rPr lang="en-US" dirty="0"/>
              <a:t> </a:t>
            </a:r>
            <a:r>
              <a:rPr lang="en-US" dirty="0" err="1"/>
              <a:t>sätt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med </a:t>
            </a:r>
            <a:r>
              <a:rPr lang="en-US" dirty="0" err="1"/>
              <a:t>rdfs:label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denna</a:t>
            </a:r>
            <a:r>
              <a:rPr lang="en-US" dirty="0"/>
              <a:t> </a:t>
            </a:r>
            <a:r>
              <a:rPr lang="en-US" dirty="0" err="1"/>
              <a:t>ges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flera</a:t>
            </a:r>
            <a:r>
              <a:rPr lang="en-US" dirty="0"/>
              <a:t> </a:t>
            </a:r>
            <a:r>
              <a:rPr lang="en-US" dirty="0" err="1"/>
              <a:t>språk</a:t>
            </a:r>
            <a:r>
              <a:rPr lang="en-US" dirty="0"/>
              <a:t> </a:t>
            </a:r>
            <a:r>
              <a:rPr lang="en-US" dirty="0" err="1"/>
              <a:t>genom</a:t>
            </a:r>
            <a:r>
              <a:rPr lang="en-US" dirty="0"/>
              <a:t> normal </a:t>
            </a:r>
            <a:r>
              <a:rPr lang="en-US" dirty="0" err="1"/>
              <a:t>språktaggning</a:t>
            </a:r>
            <a:r>
              <a:rPr lang="en-US" dirty="0"/>
              <a:t>, t ex </a:t>
            </a:r>
            <a:r>
              <a:rPr lang="en-US" dirty="0" err="1"/>
              <a:t>rdfs:comment</a:t>
            </a:r>
            <a:r>
              <a:rPr lang="en-US" dirty="0"/>
              <a:t> "</a:t>
            </a:r>
            <a:r>
              <a:rPr lang="en-US" dirty="0" err="1"/>
              <a:t>Ved</a:t>
            </a:r>
            <a:r>
              <a:rPr lang="en-US" dirty="0"/>
              <a:t> </a:t>
            </a:r>
            <a:r>
              <a:rPr lang="en-US" dirty="0" err="1"/>
              <a:t>vurdering</a:t>
            </a:r>
            <a:r>
              <a:rPr lang="en-US" dirty="0"/>
              <a:t> av </a:t>
            </a:r>
            <a:r>
              <a:rPr lang="en-US" dirty="0" err="1"/>
              <a:t>skader</a:t>
            </a:r>
            <a:r>
              <a:rPr lang="en-US" dirty="0"/>
              <a:t> </a:t>
            </a:r>
            <a:r>
              <a:rPr lang="en-US" dirty="0" err="1"/>
              <a:t>inngår</a:t>
            </a:r>
            <a:r>
              <a:rPr lang="en-US" dirty="0"/>
              <a:t> </a:t>
            </a:r>
            <a:r>
              <a:rPr lang="en-US" dirty="0" err="1"/>
              <a:t>følgende</a:t>
            </a:r>
            <a:r>
              <a:rPr lang="en-US" dirty="0"/>
              <a:t>:..."@</a:t>
            </a:r>
            <a:r>
              <a:rPr lang="en-US" dirty="0" err="1"/>
              <a:t>en</a:t>
            </a:r>
            <a:r>
              <a:rPr lang="en-US" dirty="0"/>
              <a:t> ;.</a:t>
            </a:r>
          </a:p>
          <a:p>
            <a:pPr lvl="1"/>
            <a:r>
              <a:rPr lang="en-US" dirty="0"/>
              <a:t>v441-koder</a:t>
            </a:r>
          </a:p>
          <a:p>
            <a:pPr lvl="2"/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bibehålla</a:t>
            </a:r>
            <a:r>
              <a:rPr lang="en-US" dirty="0"/>
              <a:t> de </a:t>
            </a:r>
            <a:r>
              <a:rPr lang="en-US" dirty="0" err="1"/>
              <a:t>koder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v441 anger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skadetyper</a:t>
            </a:r>
            <a:r>
              <a:rPr lang="en-US" dirty="0"/>
              <a:t> mm </a:t>
            </a:r>
            <a:r>
              <a:rPr lang="en-US" dirty="0" err="1"/>
              <a:t>så</a:t>
            </a:r>
            <a:r>
              <a:rPr lang="en-US" dirty="0"/>
              <a:t> har vi </a:t>
            </a:r>
            <a:r>
              <a:rPr lang="en-US" dirty="0" err="1"/>
              <a:t>definierat</a:t>
            </a:r>
            <a:r>
              <a:rPr lang="en-US" dirty="0"/>
              <a:t>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owl:annotationProperty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B09D0D8-9618-40D1-B4A4-C205C3087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135" y="4352081"/>
            <a:ext cx="3517090" cy="1155178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9751E944-3091-49C6-AC86-20C6A6586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795" y="2629081"/>
            <a:ext cx="2597286" cy="461360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213DD3FC-ACCB-4496-9ED7-7248BFC7E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911" y="3342190"/>
            <a:ext cx="5511414" cy="358816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771E1A0D-D6DD-4156-8C76-B92DFDA5F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134" y="5553075"/>
            <a:ext cx="3517089" cy="9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64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1216AB7-F5F0-4793-9DA7-2EC43C978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48" y="1355769"/>
            <a:ext cx="6583875" cy="505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ubrik 1">
            <a:extLst>
              <a:ext uri="{FF2B5EF4-FFF2-40B4-BE49-F238E27FC236}">
                <a16:creationId xmlns:a16="http://schemas.microsoft.com/office/drawing/2014/main" id="{578F8C41-5456-4BE8-B868-6C8AEA4D49EC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UML-modell - </a:t>
            </a:r>
            <a:r>
              <a:rPr lang="sv-SE" sz="6300" dirty="0" err="1"/>
              <a:t>inspeksjon</a:t>
            </a:r>
            <a:endParaRPr lang="en-SE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19CE691C-BF64-4485-8804-702CD5BF3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423" y="5136066"/>
            <a:ext cx="3934995" cy="1187923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B29ED611-2EBA-4804-AE4A-228284C4FF27}"/>
              </a:ext>
            </a:extLst>
          </p:cNvPr>
          <p:cNvSpPr txBox="1"/>
          <p:nvPr/>
        </p:nvSpPr>
        <p:spPr>
          <a:xfrm>
            <a:off x="7521423" y="1367344"/>
            <a:ext cx="423519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De typer av inspektioner som täcks in av </a:t>
            </a:r>
            <a:br>
              <a:rPr lang="sv-SE" dirty="0"/>
            </a:br>
            <a:r>
              <a:rPr lang="sv-SE" dirty="0"/>
              <a:t>ontologin är de som beskrivs i handbok </a:t>
            </a:r>
            <a:br>
              <a:rPr lang="sv-SE" dirty="0"/>
            </a:br>
            <a:r>
              <a:rPr lang="sv-SE" dirty="0"/>
              <a:t>V441, dvs: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Enkelinspeksjon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Hovedinspeksjon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Spesialinspeksjon</a:t>
            </a:r>
            <a:endParaRPr lang="sv-SE" dirty="0"/>
          </a:p>
          <a:p>
            <a:r>
              <a:rPr lang="sv-SE" dirty="0"/>
              <a:t>Samtliga dessa har samlats under det </a:t>
            </a:r>
            <a:br>
              <a:rPr lang="sv-SE" dirty="0"/>
            </a:br>
            <a:r>
              <a:rPr lang="sv-SE" dirty="0"/>
              <a:t>gemensamma begreppet Inspeksjon_V441 </a:t>
            </a:r>
            <a:br>
              <a:rPr lang="sv-SE" dirty="0"/>
            </a:br>
            <a:r>
              <a:rPr lang="sv-SE" dirty="0"/>
              <a:t>vilket innebär att de kan beskriva: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Skador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Sårbarheter.</a:t>
            </a:r>
          </a:p>
          <a:p>
            <a:r>
              <a:rPr lang="sv-SE" dirty="0"/>
              <a:t>Till varje </a:t>
            </a:r>
            <a:r>
              <a:rPr lang="sv-SE" dirty="0" err="1"/>
              <a:t>inspeksjon</a:t>
            </a:r>
            <a:r>
              <a:rPr lang="sv-SE" dirty="0"/>
              <a:t> kan även knytas </a:t>
            </a:r>
          </a:p>
          <a:p>
            <a:r>
              <a:rPr lang="sv-SE" dirty="0"/>
              <a:t>olika egenskaper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87068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43ADDBD-7B20-4419-AD5D-B299FFE3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17884"/>
            <a:ext cx="9703651" cy="1046987"/>
          </a:xfrm>
        </p:spPr>
        <p:txBody>
          <a:bodyPr/>
          <a:lstStyle/>
          <a:p>
            <a:r>
              <a:rPr lang="en-US" dirty="0"/>
              <a:t>UML - </a:t>
            </a:r>
            <a:r>
              <a:rPr lang="en-US" dirty="0" err="1"/>
              <a:t>Skade</a:t>
            </a:r>
            <a:endParaRPr lang="en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CE8B532A-4910-4F5A-A787-04DB2BD1A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79" y="854980"/>
            <a:ext cx="6944811" cy="6003020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287CB510-2C92-42F0-9E7C-E969E4407486}"/>
              </a:ext>
            </a:extLst>
          </p:cNvPr>
          <p:cNvSpPr txBox="1"/>
          <p:nvPr/>
        </p:nvSpPr>
        <p:spPr>
          <a:xfrm>
            <a:off x="7669800" y="854980"/>
            <a:ext cx="452220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Relationer</a:t>
            </a:r>
            <a:r>
              <a:rPr lang="en-US" dirty="0"/>
              <a:t> (t ex </a:t>
            </a:r>
            <a:r>
              <a:rPr lang="en-US" dirty="0" err="1"/>
              <a:t>Skade</a:t>
            </a:r>
            <a:r>
              <a:rPr lang="en-US" dirty="0"/>
              <a:t>=&gt;</a:t>
            </a:r>
            <a:r>
              <a:rPr lang="en-US" dirty="0" err="1"/>
              <a:t>Lokasjon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implementeras</a:t>
            </a:r>
            <a:r>
              <a:rPr lang="en-US" dirty="0"/>
              <a:t> med </a:t>
            </a:r>
            <a:r>
              <a:rPr lang="en-US" dirty="0" err="1"/>
              <a:t>owl:ObjectProperty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Varje skadebeskrivelse beskrivs med: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En primärskada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Noll, en eller flera följdskador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Dokument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Bilder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Varje Skada beskrivs i sin tur av: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Aktuelle </a:t>
            </a:r>
            <a:r>
              <a:rPr lang="sv-SE" dirty="0" err="1"/>
              <a:t>oppmålinger</a:t>
            </a:r>
            <a:r>
              <a:rPr lang="sv-SE" dirty="0"/>
              <a:t> och </a:t>
            </a:r>
            <a:br>
              <a:rPr lang="sv-SE" dirty="0"/>
            </a:br>
            <a:r>
              <a:rPr lang="sv-SE" dirty="0" err="1"/>
              <a:t>materialundersökelser</a:t>
            </a:r>
            <a:r>
              <a:rPr lang="sv-SE" dirty="0"/>
              <a:t> (</a:t>
            </a:r>
            <a:br>
              <a:rPr lang="sv-SE" dirty="0"/>
            </a:br>
            <a:r>
              <a:rPr lang="sv-SE" dirty="0"/>
              <a:t>enligt </a:t>
            </a:r>
            <a:r>
              <a:rPr lang="sv-SE" dirty="0" err="1"/>
              <a:t>vedlegg</a:t>
            </a:r>
            <a:r>
              <a:rPr lang="sv-SE" dirty="0"/>
              <a:t> V2)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Lokasjon</a:t>
            </a:r>
            <a:r>
              <a:rPr lang="sv-SE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Skadetype</a:t>
            </a:r>
            <a:r>
              <a:rPr lang="sv-SE" dirty="0"/>
              <a:t> (enligt </a:t>
            </a:r>
            <a:r>
              <a:rPr lang="sv-SE" dirty="0" err="1"/>
              <a:t>kodeliste</a:t>
            </a:r>
            <a:r>
              <a:rPr lang="sv-S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Skadegrad</a:t>
            </a:r>
            <a:r>
              <a:rPr lang="sv-SE" dirty="0"/>
              <a:t> (enligt </a:t>
            </a:r>
            <a:r>
              <a:rPr lang="sv-SE" dirty="0" err="1"/>
              <a:t>kodeliste</a:t>
            </a:r>
            <a:r>
              <a:rPr lang="sv-S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Skadeutvikling</a:t>
            </a:r>
            <a:r>
              <a:rPr lang="sv-SE" dirty="0"/>
              <a:t> (enligt </a:t>
            </a:r>
            <a:r>
              <a:rPr lang="sv-SE" dirty="0" err="1"/>
              <a:t>kodeliste</a:t>
            </a:r>
            <a:r>
              <a:rPr lang="sv-S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Skadeårsak</a:t>
            </a:r>
            <a:r>
              <a:rPr lang="sv-SE" dirty="0"/>
              <a:t> (enligt </a:t>
            </a:r>
            <a:r>
              <a:rPr lang="sv-SE" dirty="0" err="1"/>
              <a:t>kodeliste</a:t>
            </a:r>
            <a:r>
              <a:rPr lang="sv-S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Skadekonsekvens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v-SE" dirty="0" err="1"/>
              <a:t>Konsekvenstype</a:t>
            </a:r>
            <a:r>
              <a:rPr lang="sv-SE" dirty="0"/>
              <a:t> (enligt </a:t>
            </a:r>
            <a:r>
              <a:rPr lang="sv-SE" dirty="0" err="1"/>
              <a:t>kodeliste</a:t>
            </a:r>
            <a:r>
              <a:rPr lang="sv-SE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v-SE" dirty="0"/>
              <a:t>Konsekvensgrad (enligt </a:t>
            </a:r>
            <a:r>
              <a:rPr lang="sv-SE" dirty="0" err="1"/>
              <a:t>kodeliste</a:t>
            </a:r>
            <a:r>
              <a:rPr lang="sv-S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Beskrivelse, Bilder, Dokument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Förslag till </a:t>
            </a:r>
            <a:r>
              <a:rPr lang="sv-SE" dirty="0" err="1"/>
              <a:t>tiltak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83123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43ADDBD-7B20-4419-AD5D-B299FFE3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17884"/>
            <a:ext cx="9703651" cy="1046987"/>
          </a:xfrm>
        </p:spPr>
        <p:txBody>
          <a:bodyPr/>
          <a:lstStyle/>
          <a:p>
            <a:r>
              <a:rPr lang="en-US" dirty="0"/>
              <a:t>UML - </a:t>
            </a:r>
            <a:r>
              <a:rPr lang="en-US" dirty="0" err="1"/>
              <a:t>Kodelister</a:t>
            </a:r>
            <a:endParaRPr lang="en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287CB510-2C92-42F0-9E7C-E969E4407486}"/>
              </a:ext>
            </a:extLst>
          </p:cNvPr>
          <p:cNvSpPr txBox="1"/>
          <p:nvPr/>
        </p:nvSpPr>
        <p:spPr>
          <a:xfrm>
            <a:off x="3298217" y="1087278"/>
            <a:ext cx="304468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  <a:r>
              <a:rPr lang="en-US" dirty="0" err="1"/>
              <a:t>Skadegrad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rdf:type</a:t>
            </a:r>
            <a:r>
              <a:rPr lang="en-US" dirty="0"/>
              <a:t> </a:t>
            </a:r>
            <a:r>
              <a:rPr lang="en-US" dirty="0" err="1"/>
              <a:t>owl:Class</a:t>
            </a:r>
            <a:r>
              <a:rPr lang="en-US" dirty="0"/>
              <a:t> ;</a:t>
            </a:r>
          </a:p>
          <a:p>
            <a:r>
              <a:rPr lang="en-US" dirty="0"/>
              <a:t>  :</a:t>
            </a:r>
            <a:r>
              <a:rPr lang="en-US" dirty="0" err="1"/>
              <a:t>kode</a:t>
            </a:r>
            <a:r>
              <a:rPr lang="en-US" dirty="0"/>
              <a:t> "-" ;</a:t>
            </a:r>
          </a:p>
          <a:p>
            <a:r>
              <a:rPr lang="en-US" dirty="0"/>
              <a:t>  </a:t>
            </a:r>
            <a:r>
              <a:rPr lang="en-US" dirty="0" err="1"/>
              <a:t>rdfs:label</a:t>
            </a:r>
            <a:r>
              <a:rPr lang="en-US" dirty="0"/>
              <a:t> "</a:t>
            </a:r>
            <a:r>
              <a:rPr lang="en-US" dirty="0" err="1"/>
              <a:t>Skadegrad</a:t>
            </a:r>
            <a:r>
              <a:rPr lang="en-US" dirty="0"/>
              <a:t>"@no ;</a:t>
            </a:r>
          </a:p>
          <a:p>
            <a:r>
              <a:rPr lang="en-US" dirty="0"/>
              <a:t>  </a:t>
            </a:r>
            <a:r>
              <a:rPr lang="en-US" dirty="0" err="1"/>
              <a:t>rdfs:subClassOf</a:t>
            </a:r>
            <a:r>
              <a:rPr lang="en-US" dirty="0"/>
              <a:t> :</a:t>
            </a:r>
            <a:r>
              <a:rPr lang="en-US" dirty="0" err="1"/>
              <a:t>Kodeliste</a:t>
            </a:r>
            <a:r>
              <a:rPr lang="en-US" dirty="0"/>
              <a:t> ;</a:t>
            </a:r>
          </a:p>
          <a:p>
            <a:r>
              <a:rPr lang="en-US" dirty="0"/>
              <a:t>  </a:t>
            </a:r>
            <a:r>
              <a:rPr lang="en-US" dirty="0" err="1"/>
              <a:t>owl:oneOf</a:t>
            </a:r>
            <a:r>
              <a:rPr lang="en-US" dirty="0"/>
              <a:t> (</a:t>
            </a:r>
          </a:p>
          <a:p>
            <a:r>
              <a:rPr lang="en-US" dirty="0"/>
              <a:t>      :</a:t>
            </a:r>
            <a:r>
              <a:rPr lang="en-US" dirty="0" err="1"/>
              <a:t>Liten_skade</a:t>
            </a:r>
            <a:endParaRPr lang="en-US" dirty="0"/>
          </a:p>
          <a:p>
            <a:r>
              <a:rPr lang="en-US" dirty="0"/>
              <a:t>      :</a:t>
            </a:r>
            <a:r>
              <a:rPr lang="en-US" dirty="0" err="1"/>
              <a:t>Stor_skade</a:t>
            </a:r>
            <a:endParaRPr lang="en-US" dirty="0"/>
          </a:p>
          <a:p>
            <a:r>
              <a:rPr lang="en-US" dirty="0"/>
              <a:t>      :</a:t>
            </a:r>
            <a:r>
              <a:rPr lang="en-US" dirty="0" err="1"/>
              <a:t>Svaert_stor_skade</a:t>
            </a:r>
            <a:endParaRPr lang="en-US" dirty="0"/>
          </a:p>
          <a:p>
            <a:r>
              <a:rPr lang="en-US" dirty="0"/>
              <a:t>      :</a:t>
            </a:r>
            <a:r>
              <a:rPr lang="en-US" dirty="0" err="1"/>
              <a:t>Middels_skade</a:t>
            </a:r>
            <a:endParaRPr lang="en-US" dirty="0"/>
          </a:p>
          <a:p>
            <a:r>
              <a:rPr lang="en-SE" dirty="0"/>
              <a:t>    ) ;</a:t>
            </a:r>
          </a:p>
          <a:p>
            <a:r>
              <a:rPr lang="en-SE" dirty="0"/>
              <a:t>.</a:t>
            </a:r>
            <a:endParaRPr lang="en-US" dirty="0"/>
          </a:p>
          <a:p>
            <a:r>
              <a:rPr lang="en-US" dirty="0"/>
              <a:t>:</a:t>
            </a:r>
            <a:r>
              <a:rPr lang="en-US" dirty="0" err="1"/>
              <a:t>HarSkadegrad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rdf:type</a:t>
            </a:r>
            <a:r>
              <a:rPr lang="en-US" dirty="0"/>
              <a:t> </a:t>
            </a:r>
            <a:r>
              <a:rPr lang="en-US" dirty="0" err="1"/>
              <a:t>owl:ObjectProperty</a:t>
            </a:r>
            <a:r>
              <a:rPr lang="en-US" dirty="0"/>
              <a:t> ;</a:t>
            </a:r>
          </a:p>
          <a:p>
            <a:r>
              <a:rPr lang="en-US" dirty="0"/>
              <a:t>  </a:t>
            </a:r>
            <a:r>
              <a:rPr lang="en-US" dirty="0" err="1"/>
              <a:t>rdfs:domain</a:t>
            </a:r>
            <a:r>
              <a:rPr lang="en-US" dirty="0"/>
              <a:t> :</a:t>
            </a:r>
            <a:r>
              <a:rPr lang="en-US" dirty="0" err="1"/>
              <a:t>Skade</a:t>
            </a:r>
            <a:r>
              <a:rPr lang="en-US" dirty="0"/>
              <a:t> ;</a:t>
            </a:r>
          </a:p>
          <a:p>
            <a:r>
              <a:rPr lang="en-US" dirty="0"/>
              <a:t>  </a:t>
            </a:r>
            <a:r>
              <a:rPr lang="en-US" dirty="0" err="1"/>
              <a:t>rdfs:range</a:t>
            </a:r>
            <a:r>
              <a:rPr lang="en-US" dirty="0"/>
              <a:t> :</a:t>
            </a:r>
            <a:r>
              <a:rPr lang="en-US" dirty="0" err="1"/>
              <a:t>Skadegrad</a:t>
            </a:r>
            <a:r>
              <a:rPr lang="en-US" dirty="0"/>
              <a:t> ;</a:t>
            </a:r>
          </a:p>
          <a:p>
            <a:r>
              <a:rPr lang="en-SE" dirty="0"/>
              <a:t>.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2CE45B98-039A-431B-8C03-34F893E1A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34" y="1400428"/>
            <a:ext cx="2114286" cy="2028571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CB54FE64-9C03-40D5-B002-FB2E57B6AD2B}"/>
              </a:ext>
            </a:extLst>
          </p:cNvPr>
          <p:cNvSpPr txBox="1"/>
          <p:nvPr/>
        </p:nvSpPr>
        <p:spPr>
          <a:xfrm>
            <a:off x="6388794" y="1087278"/>
            <a:ext cx="351403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  <a:r>
              <a:rPr lang="en-US" dirty="0" err="1"/>
              <a:t>Liten_skade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rdf:type</a:t>
            </a:r>
            <a:r>
              <a:rPr lang="en-US" dirty="0"/>
              <a:t> :</a:t>
            </a:r>
            <a:r>
              <a:rPr lang="en-US" dirty="0" err="1"/>
              <a:t>Skadegrad</a:t>
            </a:r>
            <a:r>
              <a:rPr lang="en-US" dirty="0"/>
              <a:t> ;</a:t>
            </a:r>
          </a:p>
          <a:p>
            <a:r>
              <a:rPr lang="en-US" dirty="0"/>
              <a:t>  :</a:t>
            </a:r>
            <a:r>
              <a:rPr lang="en-US" dirty="0" err="1"/>
              <a:t>kode</a:t>
            </a:r>
            <a:r>
              <a:rPr lang="en-US" dirty="0"/>
              <a:t> "1"^^</a:t>
            </a:r>
            <a:r>
              <a:rPr lang="en-US" dirty="0" err="1"/>
              <a:t>xsd:int</a:t>
            </a:r>
            <a:r>
              <a:rPr lang="en-US" dirty="0"/>
              <a:t> ;</a:t>
            </a:r>
          </a:p>
          <a:p>
            <a:r>
              <a:rPr lang="sv-SE" dirty="0"/>
              <a:t>  </a:t>
            </a:r>
            <a:r>
              <a:rPr lang="sv-SE" dirty="0" err="1"/>
              <a:t>rdfs:label</a:t>
            </a:r>
            <a:r>
              <a:rPr lang="sv-SE" dirty="0"/>
              <a:t> "Liten </a:t>
            </a:r>
            <a:r>
              <a:rPr lang="sv-SE" dirty="0" err="1"/>
              <a:t>skade</a:t>
            </a:r>
            <a:r>
              <a:rPr lang="sv-SE" dirty="0"/>
              <a:t>"@no ;</a:t>
            </a:r>
          </a:p>
          <a:p>
            <a:r>
              <a:rPr lang="en-SE" dirty="0"/>
              <a:t>.</a:t>
            </a:r>
            <a:endParaRPr lang="en-US" dirty="0"/>
          </a:p>
          <a:p>
            <a:r>
              <a:rPr lang="en-US" dirty="0"/>
              <a:t>:</a:t>
            </a:r>
            <a:r>
              <a:rPr lang="en-US" dirty="0" err="1"/>
              <a:t>Middels_skade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rdf:type</a:t>
            </a:r>
            <a:r>
              <a:rPr lang="en-US" dirty="0"/>
              <a:t> :</a:t>
            </a:r>
            <a:r>
              <a:rPr lang="en-US" dirty="0" err="1"/>
              <a:t>Skadegrad</a:t>
            </a:r>
            <a:r>
              <a:rPr lang="en-US" dirty="0"/>
              <a:t> ;</a:t>
            </a:r>
          </a:p>
          <a:p>
            <a:r>
              <a:rPr lang="en-US" dirty="0"/>
              <a:t>  :</a:t>
            </a:r>
            <a:r>
              <a:rPr lang="en-US" dirty="0" err="1"/>
              <a:t>kode</a:t>
            </a:r>
            <a:r>
              <a:rPr lang="en-US" dirty="0"/>
              <a:t> "2"^^</a:t>
            </a:r>
            <a:r>
              <a:rPr lang="en-US" dirty="0" err="1"/>
              <a:t>xsd:int</a:t>
            </a:r>
            <a:r>
              <a:rPr lang="en-US" dirty="0"/>
              <a:t> ;</a:t>
            </a:r>
          </a:p>
          <a:p>
            <a:r>
              <a:rPr lang="en-US" dirty="0"/>
              <a:t>  </a:t>
            </a:r>
            <a:r>
              <a:rPr lang="en-US" dirty="0" err="1"/>
              <a:t>rdfs:label</a:t>
            </a:r>
            <a:r>
              <a:rPr lang="en-US" dirty="0"/>
              <a:t> "</a:t>
            </a:r>
            <a:r>
              <a:rPr lang="en-US" dirty="0" err="1"/>
              <a:t>Middels</a:t>
            </a:r>
            <a:r>
              <a:rPr lang="en-US" dirty="0"/>
              <a:t> </a:t>
            </a:r>
            <a:r>
              <a:rPr lang="en-US" dirty="0" err="1"/>
              <a:t>skade</a:t>
            </a:r>
            <a:r>
              <a:rPr lang="en-US" dirty="0"/>
              <a:t>"@no ;</a:t>
            </a:r>
          </a:p>
          <a:p>
            <a:r>
              <a:rPr lang="en-SE" dirty="0"/>
              <a:t>.</a:t>
            </a:r>
          </a:p>
          <a:p>
            <a:r>
              <a:rPr lang="en-US" dirty="0"/>
              <a:t>:</a:t>
            </a:r>
            <a:r>
              <a:rPr lang="en-US" dirty="0" err="1"/>
              <a:t>Stor_skade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rdf:type</a:t>
            </a:r>
            <a:r>
              <a:rPr lang="en-US" dirty="0"/>
              <a:t> :</a:t>
            </a:r>
            <a:r>
              <a:rPr lang="en-US" dirty="0" err="1"/>
              <a:t>Skadegrad</a:t>
            </a:r>
            <a:r>
              <a:rPr lang="en-US" dirty="0"/>
              <a:t> ;</a:t>
            </a:r>
          </a:p>
          <a:p>
            <a:r>
              <a:rPr lang="en-US" dirty="0"/>
              <a:t>  :</a:t>
            </a:r>
            <a:r>
              <a:rPr lang="en-US" dirty="0" err="1"/>
              <a:t>kode</a:t>
            </a:r>
            <a:r>
              <a:rPr lang="en-US" dirty="0"/>
              <a:t> "3"^^</a:t>
            </a:r>
            <a:r>
              <a:rPr lang="en-US" dirty="0" err="1"/>
              <a:t>xsd:int</a:t>
            </a:r>
            <a:r>
              <a:rPr lang="en-US" dirty="0"/>
              <a:t> ;</a:t>
            </a:r>
          </a:p>
          <a:p>
            <a:r>
              <a:rPr lang="en-US" dirty="0"/>
              <a:t>  </a:t>
            </a:r>
            <a:r>
              <a:rPr lang="en-US" dirty="0" err="1"/>
              <a:t>rdfs:label</a:t>
            </a:r>
            <a:r>
              <a:rPr lang="en-US" dirty="0"/>
              <a:t> "</a:t>
            </a:r>
            <a:r>
              <a:rPr lang="en-US" dirty="0" err="1"/>
              <a:t>Stor</a:t>
            </a:r>
            <a:r>
              <a:rPr lang="en-US" dirty="0"/>
              <a:t> </a:t>
            </a:r>
            <a:r>
              <a:rPr lang="en-US" dirty="0" err="1"/>
              <a:t>skade</a:t>
            </a:r>
            <a:r>
              <a:rPr lang="en-US" dirty="0"/>
              <a:t>"@no ;</a:t>
            </a:r>
          </a:p>
          <a:p>
            <a:r>
              <a:rPr lang="en-SE" dirty="0"/>
              <a:t>.</a:t>
            </a:r>
            <a:br>
              <a:rPr lang="en-US" dirty="0"/>
            </a:br>
            <a:r>
              <a:rPr lang="en-US" dirty="0"/>
              <a:t>:</a:t>
            </a:r>
            <a:r>
              <a:rPr lang="en-US" dirty="0" err="1"/>
              <a:t>Svaert_stor_skade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rdf:type</a:t>
            </a:r>
            <a:r>
              <a:rPr lang="en-US" dirty="0"/>
              <a:t> :</a:t>
            </a:r>
            <a:r>
              <a:rPr lang="en-US" dirty="0" err="1"/>
              <a:t>Skadegrad</a:t>
            </a:r>
            <a:r>
              <a:rPr lang="en-US" dirty="0"/>
              <a:t> ;</a:t>
            </a:r>
          </a:p>
          <a:p>
            <a:r>
              <a:rPr lang="en-US" dirty="0"/>
              <a:t>  :</a:t>
            </a:r>
            <a:r>
              <a:rPr lang="en-US" dirty="0" err="1"/>
              <a:t>kode</a:t>
            </a:r>
            <a:r>
              <a:rPr lang="en-US" dirty="0"/>
              <a:t> "4"^^</a:t>
            </a:r>
            <a:r>
              <a:rPr lang="en-US" dirty="0" err="1"/>
              <a:t>xsd:int</a:t>
            </a:r>
            <a:r>
              <a:rPr lang="en-US" dirty="0"/>
              <a:t> ;</a:t>
            </a:r>
          </a:p>
          <a:p>
            <a:r>
              <a:rPr lang="en-US" dirty="0"/>
              <a:t>  </a:t>
            </a:r>
            <a:r>
              <a:rPr lang="en-US" dirty="0" err="1"/>
              <a:t>rdfs:label</a:t>
            </a:r>
            <a:r>
              <a:rPr lang="en-US" dirty="0"/>
              <a:t> "</a:t>
            </a:r>
            <a:r>
              <a:rPr lang="en-US" dirty="0" err="1"/>
              <a:t>Svært</a:t>
            </a:r>
            <a:r>
              <a:rPr lang="en-US" dirty="0"/>
              <a:t> </a:t>
            </a:r>
            <a:r>
              <a:rPr lang="en-US" dirty="0" err="1"/>
              <a:t>stor</a:t>
            </a:r>
            <a:r>
              <a:rPr lang="en-US" dirty="0"/>
              <a:t> </a:t>
            </a:r>
            <a:r>
              <a:rPr lang="en-US" dirty="0" err="1"/>
              <a:t>skade</a:t>
            </a:r>
            <a:r>
              <a:rPr lang="en-US" dirty="0"/>
              <a:t>"@no ;</a:t>
            </a:r>
          </a:p>
          <a:p>
            <a:r>
              <a:rPr lang="en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9217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43ADDBD-7B20-4419-AD5D-B299FFE3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17884"/>
            <a:ext cx="9703651" cy="1046987"/>
          </a:xfrm>
        </p:spPr>
        <p:txBody>
          <a:bodyPr/>
          <a:lstStyle/>
          <a:p>
            <a:r>
              <a:rPr lang="en-US" dirty="0"/>
              <a:t>UML - </a:t>
            </a:r>
            <a:r>
              <a:rPr lang="en-US" dirty="0" err="1"/>
              <a:t>Tiltak</a:t>
            </a:r>
            <a:endParaRPr lang="en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DF8CAF7F-BF5A-4DDF-8AF6-7EC8AAE63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15" y="979318"/>
            <a:ext cx="11560190" cy="385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21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152DBD4-A50B-4469-8458-99A3C11F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- </a:t>
            </a:r>
            <a:r>
              <a:rPr lang="en-US" dirty="0" err="1"/>
              <a:t>Sårbarhet</a:t>
            </a:r>
            <a:endParaRPr lang="en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1627483-91BA-47B6-8C78-C50186F2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83" y="1595847"/>
            <a:ext cx="11592257" cy="366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5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– starting with the web (linked documents)</a:t>
            </a:r>
            <a:br>
              <a:rPr lang="en-US" sz="3200" b="1" dirty="0"/>
            </a:br>
            <a:r>
              <a:rPr lang="en-US" sz="3200" b="1" dirty="0"/>
              <a:t>Physical machines abstracted away</a:t>
            </a:r>
          </a:p>
        </p:txBody>
      </p:sp>
      <p:cxnSp>
        <p:nvCxnSpPr>
          <p:cNvPr id="17" name="Rak pilkoppling 16">
            <a:extLst>
              <a:ext uri="{FF2B5EF4-FFF2-40B4-BE49-F238E27FC236}">
                <a16:creationId xmlns:a16="http://schemas.microsoft.com/office/drawing/2014/main" id="{3BC432E9-77FC-4F1E-A41A-C5638F2F16F6}"/>
              </a:ext>
            </a:extLst>
          </p:cNvPr>
          <p:cNvCxnSpPr>
            <a:cxnSpLocks/>
          </p:cNvCxnSpPr>
          <p:nvPr/>
        </p:nvCxnSpPr>
        <p:spPr>
          <a:xfrm flipV="1">
            <a:off x="2730843" y="2312874"/>
            <a:ext cx="1453978" cy="155124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k pilkoppling 23">
            <a:extLst>
              <a:ext uri="{FF2B5EF4-FFF2-40B4-BE49-F238E27FC236}">
                <a16:creationId xmlns:a16="http://schemas.microsoft.com/office/drawing/2014/main" id="{0E14D315-04ED-458B-9D2E-DF7DA91796E7}"/>
              </a:ext>
            </a:extLst>
          </p:cNvPr>
          <p:cNvCxnSpPr>
            <a:cxnSpLocks/>
          </p:cNvCxnSpPr>
          <p:nvPr/>
        </p:nvCxnSpPr>
        <p:spPr>
          <a:xfrm>
            <a:off x="2730843" y="3864122"/>
            <a:ext cx="1453978" cy="170364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pilkoppling 26">
            <a:extLst>
              <a:ext uri="{FF2B5EF4-FFF2-40B4-BE49-F238E27FC236}">
                <a16:creationId xmlns:a16="http://schemas.microsoft.com/office/drawing/2014/main" id="{8EFDCD01-E2A4-4F18-BA0A-FB6DB43DE96D}"/>
              </a:ext>
            </a:extLst>
          </p:cNvPr>
          <p:cNvCxnSpPr>
            <a:cxnSpLocks/>
          </p:cNvCxnSpPr>
          <p:nvPr/>
        </p:nvCxnSpPr>
        <p:spPr>
          <a:xfrm>
            <a:off x="5305167" y="2312874"/>
            <a:ext cx="201827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ak pilkoppling 29">
            <a:extLst>
              <a:ext uri="{FF2B5EF4-FFF2-40B4-BE49-F238E27FC236}">
                <a16:creationId xmlns:a16="http://schemas.microsoft.com/office/drawing/2014/main" id="{7DDFB398-F26B-4643-BFA6-3A2ACD740FFE}"/>
              </a:ext>
            </a:extLst>
          </p:cNvPr>
          <p:cNvCxnSpPr>
            <a:cxnSpLocks/>
          </p:cNvCxnSpPr>
          <p:nvPr/>
        </p:nvCxnSpPr>
        <p:spPr>
          <a:xfrm>
            <a:off x="5305167" y="5567770"/>
            <a:ext cx="201827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Bildobjekt 35">
            <a:extLst>
              <a:ext uri="{FF2B5EF4-FFF2-40B4-BE49-F238E27FC236}">
                <a16:creationId xmlns:a16="http://schemas.microsoft.com/office/drawing/2014/main" id="{76EEF280-315A-47BB-B6C8-3437D8331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744" y="2775215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Bildobjekt 42">
            <a:extLst>
              <a:ext uri="{FF2B5EF4-FFF2-40B4-BE49-F238E27FC236}">
                <a16:creationId xmlns:a16="http://schemas.microsoft.com/office/drawing/2014/main" id="{B6B01160-BA00-4D0F-BDBD-DA5C69A09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98198" y="1274942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Bildobjekt 43">
            <a:extLst>
              <a:ext uri="{FF2B5EF4-FFF2-40B4-BE49-F238E27FC236}">
                <a16:creationId xmlns:a16="http://schemas.microsoft.com/office/drawing/2014/main" id="{2939F383-6BC3-4751-BA18-B6A9589A2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73485" y="4555259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Bildobjekt 44">
            <a:extLst>
              <a:ext uri="{FF2B5EF4-FFF2-40B4-BE49-F238E27FC236}">
                <a16:creationId xmlns:a16="http://schemas.microsoft.com/office/drawing/2014/main" id="{0696F757-3412-4D6F-B10D-C2B005BD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59275" y="1274942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Bildobjekt 45">
            <a:extLst>
              <a:ext uri="{FF2B5EF4-FFF2-40B4-BE49-F238E27FC236}">
                <a16:creationId xmlns:a16="http://schemas.microsoft.com/office/drawing/2014/main" id="{53DB944A-A81B-49F5-9D28-D3BBA1F9A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63393" y="4559638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textruta 39">
            <a:extLst>
              <a:ext uri="{FF2B5EF4-FFF2-40B4-BE49-F238E27FC236}">
                <a16:creationId xmlns:a16="http://schemas.microsoft.com/office/drawing/2014/main" id="{3BDBC48C-266C-4CFC-ABBF-84AC6CC6C4EC}"/>
              </a:ext>
            </a:extLst>
          </p:cNvPr>
          <p:cNvSpPr txBox="1"/>
          <p:nvPr/>
        </p:nvSpPr>
        <p:spPr>
          <a:xfrm>
            <a:off x="2891481" y="277521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48" name="textruta 47">
            <a:extLst>
              <a:ext uri="{FF2B5EF4-FFF2-40B4-BE49-F238E27FC236}">
                <a16:creationId xmlns:a16="http://schemas.microsoft.com/office/drawing/2014/main" id="{B002F221-96F9-45AD-A61D-73D3B4BD3EB4}"/>
              </a:ext>
            </a:extLst>
          </p:cNvPr>
          <p:cNvSpPr txBox="1"/>
          <p:nvPr/>
        </p:nvSpPr>
        <p:spPr>
          <a:xfrm>
            <a:off x="2891481" y="469579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49" name="textruta 48">
            <a:extLst>
              <a:ext uri="{FF2B5EF4-FFF2-40B4-BE49-F238E27FC236}">
                <a16:creationId xmlns:a16="http://schemas.microsoft.com/office/drawing/2014/main" id="{9163A31F-4990-4CCB-9369-1436C4A8CD86}"/>
              </a:ext>
            </a:extLst>
          </p:cNvPr>
          <p:cNvSpPr txBox="1"/>
          <p:nvPr/>
        </p:nvSpPr>
        <p:spPr>
          <a:xfrm>
            <a:off x="6072253" y="194354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C729BAD0-74DA-471B-8232-687F44460D16}"/>
              </a:ext>
            </a:extLst>
          </p:cNvPr>
          <p:cNvSpPr txBox="1"/>
          <p:nvPr/>
        </p:nvSpPr>
        <p:spPr>
          <a:xfrm>
            <a:off x="6067172" y="515629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3662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8" grpId="0"/>
      <p:bldP spid="49" grpId="0"/>
      <p:bldP spid="5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7F35CCB-3F7F-4A6F-A694-9C056F92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- </a:t>
            </a:r>
            <a:r>
              <a:rPr lang="en-US" dirty="0" err="1"/>
              <a:t>Lokasjon</a:t>
            </a:r>
            <a:endParaRPr lang="en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6109D79-9CD9-4404-A41E-ABA45DB7AD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2000" y="1299336"/>
            <a:ext cx="3758809" cy="4562475"/>
          </a:xfrm>
        </p:spPr>
        <p:txBody>
          <a:bodyPr>
            <a:normAutofit/>
          </a:bodyPr>
          <a:lstStyle/>
          <a:p>
            <a:r>
              <a:rPr lang="sv-SE" dirty="0"/>
              <a:t>Generell lokasjons-klass </a:t>
            </a:r>
          </a:p>
          <a:p>
            <a:pPr lvl="1"/>
            <a:r>
              <a:rPr lang="sv-SE" dirty="0"/>
              <a:t>Med </a:t>
            </a:r>
            <a:r>
              <a:rPr lang="sv-SE" dirty="0" err="1"/>
              <a:t>Linking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Sets, ska vi kunna knyta in nya sätt att beskriva </a:t>
            </a:r>
            <a:r>
              <a:rPr lang="sv-SE" dirty="0" err="1"/>
              <a:t>lokasjon</a:t>
            </a:r>
            <a:r>
              <a:rPr lang="sv-SE" dirty="0"/>
              <a:t>. </a:t>
            </a:r>
            <a:r>
              <a:rPr lang="sv-SE" dirty="0" err="1"/>
              <a:t>Lokasjon</a:t>
            </a:r>
            <a:r>
              <a:rPr lang="sv-SE" dirty="0"/>
              <a:t> enligt V441</a:t>
            </a:r>
          </a:p>
          <a:p>
            <a:pPr lvl="1"/>
            <a:r>
              <a:rPr lang="sv-SE" dirty="0"/>
              <a:t>OBS att detta behöver utvecklas!!</a:t>
            </a:r>
          </a:p>
          <a:p>
            <a:endParaRPr lang="en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A5CFF066-E843-482A-B544-19EFAEA1A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327" y="1264411"/>
            <a:ext cx="7548237" cy="536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2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D3C76DC-A45E-482B-A60C-56C65C1C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Rule Sets</a:t>
            </a:r>
            <a:endParaRPr lang="en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D2BC31A-47A2-4EAD-8F51-A2CDAB489C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Ontologier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länkar</a:t>
            </a:r>
            <a:r>
              <a:rPr lang="en-US" dirty="0"/>
              <a:t> </a:t>
            </a:r>
            <a:r>
              <a:rPr lang="en-US" dirty="0" err="1"/>
              <a:t>samman</a:t>
            </a:r>
            <a:r>
              <a:rPr lang="en-US" dirty="0"/>
              <a:t> </a:t>
            </a:r>
            <a:r>
              <a:rPr lang="en-US" dirty="0" err="1"/>
              <a:t>koncept</a:t>
            </a:r>
            <a:r>
              <a:rPr lang="en-US" dirty="0"/>
              <a:t>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andra</a:t>
            </a:r>
            <a:r>
              <a:rPr lang="en-US" dirty="0"/>
              <a:t> </a:t>
            </a:r>
            <a:r>
              <a:rPr lang="en-US" dirty="0" err="1"/>
              <a:t>ontologier</a:t>
            </a:r>
            <a:r>
              <a:rPr lang="en-US" dirty="0"/>
              <a:t>, t ex </a:t>
            </a:r>
            <a:r>
              <a:rPr lang="en-US" dirty="0" err="1"/>
              <a:t>klasser-klasser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klasser</a:t>
            </a:r>
            <a:r>
              <a:rPr lang="en-US"/>
              <a:t>-properties.</a:t>
            </a:r>
            <a:endParaRPr lang="en-US" dirty="0"/>
          </a:p>
          <a:p>
            <a:r>
              <a:rPr lang="en-US" dirty="0"/>
              <a:t>v441-GeoSPARQL</a:t>
            </a:r>
          </a:p>
          <a:p>
            <a:pPr lvl="1"/>
            <a:r>
              <a:rPr lang="en-US" dirty="0" err="1"/>
              <a:t>Knyter</a:t>
            </a:r>
            <a:r>
              <a:rPr lang="en-US" dirty="0"/>
              <a:t> in </a:t>
            </a:r>
            <a:r>
              <a:rPr lang="en-US" dirty="0" err="1"/>
              <a:t>geosparql:hasGeometry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property </a:t>
            </a:r>
            <a:r>
              <a:rPr lang="en-US" dirty="0" err="1"/>
              <a:t>för</a:t>
            </a:r>
            <a:r>
              <a:rPr lang="en-US" dirty="0"/>
              <a:t> v441:lokasjon</a:t>
            </a:r>
          </a:p>
          <a:p>
            <a:pPr lvl="1"/>
            <a:r>
              <a:rPr lang="en-US" dirty="0"/>
              <a:t>Kan </a:t>
            </a:r>
            <a:r>
              <a:rPr lang="en-US" dirty="0" err="1"/>
              <a:t>knyta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(WKT </a:t>
            </a:r>
            <a:r>
              <a:rPr lang="en-US" dirty="0" err="1"/>
              <a:t>eller</a:t>
            </a:r>
            <a:r>
              <a:rPr lang="en-US" dirty="0"/>
              <a:t> GML) till </a:t>
            </a:r>
            <a:r>
              <a:rPr lang="en-US" dirty="0" err="1"/>
              <a:t>lokasjon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skade</a:t>
            </a:r>
            <a:endParaRPr lang="en-US" dirty="0"/>
          </a:p>
          <a:p>
            <a:r>
              <a:rPr lang="en-US" dirty="0"/>
              <a:t>V441-v440</a:t>
            </a:r>
          </a:p>
          <a:p>
            <a:pPr lvl="1"/>
            <a:r>
              <a:rPr lang="en-US" dirty="0"/>
              <a:t>Kan </a:t>
            </a:r>
            <a:r>
              <a:rPr lang="en-US" dirty="0" err="1"/>
              <a:t>knyta</a:t>
            </a:r>
            <a:r>
              <a:rPr lang="en-US" dirty="0"/>
              <a:t> </a:t>
            </a:r>
            <a:r>
              <a:rPr lang="en-US" dirty="0" err="1"/>
              <a:t>skade</a:t>
            </a:r>
            <a:r>
              <a:rPr lang="en-US" dirty="0"/>
              <a:t> till </a:t>
            </a:r>
            <a:r>
              <a:rPr lang="en-US" dirty="0" err="1"/>
              <a:t>byggverkselement</a:t>
            </a:r>
            <a:r>
              <a:rPr lang="en-US" dirty="0"/>
              <a:t> </a:t>
            </a:r>
            <a:r>
              <a:rPr lang="en-US" dirty="0" err="1"/>
              <a:t>enligt</a:t>
            </a:r>
            <a:r>
              <a:rPr lang="en-US" dirty="0"/>
              <a:t> v440 </a:t>
            </a:r>
            <a:r>
              <a:rPr lang="en-US" dirty="0" err="1"/>
              <a:t>eller</a:t>
            </a:r>
            <a:r>
              <a:rPr lang="en-US" dirty="0"/>
              <a:t> till </a:t>
            </a:r>
            <a:r>
              <a:rPr lang="en-US" dirty="0" err="1"/>
              <a:t>byggverkselement</a:t>
            </a:r>
            <a:r>
              <a:rPr lang="en-US" dirty="0"/>
              <a:t>-type </a:t>
            </a:r>
            <a:r>
              <a:rPr lang="en-US" dirty="0" err="1"/>
              <a:t>enligt</a:t>
            </a:r>
            <a:r>
              <a:rPr lang="en-US" dirty="0"/>
              <a:t> v440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annat</a:t>
            </a:r>
            <a:r>
              <a:rPr lang="en-US" dirty="0"/>
              <a:t> </a:t>
            </a:r>
            <a:r>
              <a:rPr lang="en-US" dirty="0" err="1"/>
              <a:t>klassifikationssystem</a:t>
            </a:r>
            <a:endParaRPr lang="en-US" dirty="0"/>
          </a:p>
          <a:p>
            <a:pPr lvl="1"/>
            <a:r>
              <a:rPr lang="en-US" dirty="0"/>
              <a:t>OBS –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komplett</a:t>
            </a:r>
            <a:r>
              <a:rPr lang="en-US" dirty="0"/>
              <a:t>!!</a:t>
            </a:r>
          </a:p>
          <a:p>
            <a:pPr lvl="2"/>
            <a:r>
              <a:rPr lang="en-US" dirty="0" err="1"/>
              <a:t>Saknar</a:t>
            </a:r>
            <a:r>
              <a:rPr lang="en-US" dirty="0"/>
              <a:t> v441-specifika </a:t>
            </a:r>
            <a:r>
              <a:rPr lang="en-US" dirty="0" err="1"/>
              <a:t>sätt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beskriva</a:t>
            </a:r>
            <a:r>
              <a:rPr lang="en-US" dirty="0"/>
              <a:t> </a:t>
            </a:r>
            <a:r>
              <a:rPr lang="en-US" dirty="0" err="1"/>
              <a:t>lokasjon</a:t>
            </a:r>
            <a:r>
              <a:rPr lang="en-US" dirty="0"/>
              <a:t>, e.g.</a:t>
            </a:r>
          </a:p>
          <a:p>
            <a:pPr lvl="3"/>
            <a:r>
              <a:rPr lang="en-US" dirty="0" err="1"/>
              <a:t>Numrering</a:t>
            </a:r>
            <a:r>
              <a:rPr lang="en-US" dirty="0"/>
              <a:t> av object, </a:t>
            </a:r>
            <a:r>
              <a:rPr lang="en-US" dirty="0" err="1"/>
              <a:t>utbretting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2"/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85422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 err="1"/>
              <a:t>GitHub</a:t>
            </a:r>
            <a:r>
              <a:rPr lang="sv-SE" sz="6300" dirty="0"/>
              <a:t> – v440 </a:t>
            </a:r>
            <a:r>
              <a:rPr lang="sv-SE" sz="6300" dirty="0" err="1"/>
              <a:t>wiki</a:t>
            </a:r>
            <a:r>
              <a:rPr lang="sv-SE" sz="6300" dirty="0"/>
              <a:t> </a:t>
            </a:r>
            <a:r>
              <a:rPr lang="sv-SE" sz="6300" dirty="0" err="1"/>
              <a:t>walkthrough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1037968" y="1865870"/>
            <a:ext cx="10101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Link : </a:t>
            </a:r>
            <a:r>
              <a:rPr lang="en-US" sz="2800" dirty="0">
                <a:hlinkClick r:id="rId2"/>
              </a:rPr>
              <a:t>https://github.com/buildingsmart-norway/maskinlesbar_v441</a:t>
            </a:r>
            <a:endParaRPr lang="en-US" sz="2800" dirty="0"/>
          </a:p>
          <a:p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185827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SPARQL – Alla ”basklasser”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838200" y="1408670"/>
            <a:ext cx="6803466" cy="378565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&lt;http://www.w3.org/1999/02/22-rdf-syntax-ns#&gt;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&lt;http://www.w3.org/2000/01/rdf-schema#&gt;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owl: &lt;http://www.w3.org/2002/07/owl#&gt;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onto: &lt;http://www.ontotext.com/&gt;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v441: &lt;http://rdf.vegdata.no/bridge/v441/v441-owl#&gt;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distinct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v441:Root . 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v441:kode ?code.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D423BC4A-0645-4B6B-8943-5EF988EA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0" y="4042533"/>
            <a:ext cx="7148512" cy="213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330200" y="103981"/>
            <a:ext cx="11468100" cy="77572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SPARQL – Alla typer av </a:t>
            </a:r>
            <a:r>
              <a:rPr lang="sv-SE" sz="6300" dirty="0" err="1"/>
              <a:t>inspeksjon</a:t>
            </a:r>
            <a:r>
              <a:rPr lang="sv-SE" sz="6300" dirty="0"/>
              <a:t> (”</a:t>
            </a:r>
            <a:r>
              <a:rPr lang="sv-SE" sz="6300" dirty="0" err="1"/>
              <a:t>lövnivå</a:t>
            </a:r>
            <a:r>
              <a:rPr lang="sv-SE" sz="6300" dirty="0"/>
              <a:t>”)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127000" y="732158"/>
            <a:ext cx="7138877" cy="409342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&lt;http://www.w3.org/1999/02/22-rdf-syntax-ns#&gt;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&lt;http://www.w3.org/2000/01/rdf-schema#&gt;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owl: &lt;http://www.w3.org/2002/07/owl#&gt;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onto: &lt;http://www.ontotext.com/&gt;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v441: &lt;http://rdf.vegdata.no/bridge/v441/v441-owl#&gt;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foaf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&lt;http://xmlns.com/foaf/0.1/&gt;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distinct ?class ?name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?class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 v441:Inspeksjon.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OPTIONAL {?class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?name}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FILTER NOT EXISTS { ?subclass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?class }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AF7D1D25-8EFE-44C2-AB7C-5164C8ED3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4921641"/>
            <a:ext cx="10007600" cy="183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37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1150600" cy="72735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SPARQL – </a:t>
            </a:r>
            <a:r>
              <a:rPr lang="sv-SE" sz="6300" dirty="0" err="1"/>
              <a:t>Properties</a:t>
            </a:r>
            <a:r>
              <a:rPr lang="sv-SE" sz="6300" dirty="0"/>
              <a:t> (v441:Enkelinspeksjon)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109501" y="653540"/>
            <a:ext cx="7385483" cy="409342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&lt;http://www.w3.org/1999/02/22-rdf-syntax-ns#&gt;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&lt;http://www.w3.org/2000/01/rdf-schema#&gt;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owl: &lt;http://www.w3.org/2002/07/owl#&gt;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onto: &lt;http://www.ontotext.com/&gt;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v441: &lt;http://rdf.vegdata.no/bridge/v441/v441-owl#&gt;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distinct ?class ?property ?type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v441:Enkelinspeksjon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 ?class.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rdfs:domain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?class.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OPTIONAL {?property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?name}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OPTIONAL {?property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rdfs:subPropertyOf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?type .}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200F73D2-0E51-4EC3-A3B7-717BF9AE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867" y="4419600"/>
            <a:ext cx="6621833" cy="22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34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SPARQL – </a:t>
            </a:r>
            <a:r>
              <a:rPr lang="sv-SE" sz="6300" dirty="0" err="1"/>
              <a:t>Kodeliste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846101" y="1094230"/>
            <a:ext cx="6803466" cy="378565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&lt;http://www.w3.org/1999/02/22-rdf-syntax-ns#&gt;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&lt;http://www.w3.org/2000/01/rdf-schema#&gt;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owl: &lt;http://www.w3.org/2002/07/owl#&gt;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onto: &lt;http://www.ontotext.com/&gt;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v441: &lt;http://rdf.vegdata.no/bridge/v441/v441-owl#&gt;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distinct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?code ?name ?class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 v441:Mangel . 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v441:kode ?code.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S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CCBE2E1B-870F-454C-A47F-12EDB84F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8" y="4814074"/>
            <a:ext cx="11469498" cy="14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3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- Semantic Web (Web of data)</a:t>
            </a:r>
          </a:p>
        </p:txBody>
      </p:sp>
      <p:sp>
        <p:nvSpPr>
          <p:cNvPr id="2" name="Ellips 1">
            <a:extLst>
              <a:ext uri="{FF2B5EF4-FFF2-40B4-BE49-F238E27FC236}">
                <a16:creationId xmlns:a16="http://schemas.microsoft.com/office/drawing/2014/main" id="{36AEB291-1755-44BF-9424-7201ED5EA47E}"/>
              </a:ext>
            </a:extLst>
          </p:cNvPr>
          <p:cNvSpPr/>
          <p:nvPr/>
        </p:nvSpPr>
        <p:spPr>
          <a:xfrm>
            <a:off x="1921833" y="3666750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Ellips 18">
            <a:extLst>
              <a:ext uri="{FF2B5EF4-FFF2-40B4-BE49-F238E27FC236}">
                <a16:creationId xmlns:a16="http://schemas.microsoft.com/office/drawing/2014/main" id="{08106314-9064-444D-8615-DB4669AAA1B8}"/>
              </a:ext>
            </a:extLst>
          </p:cNvPr>
          <p:cNvSpPr/>
          <p:nvPr/>
        </p:nvSpPr>
        <p:spPr>
          <a:xfrm>
            <a:off x="4130123" y="1660599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4" name="Rak pilkoppling 3">
            <a:extLst>
              <a:ext uri="{FF2B5EF4-FFF2-40B4-BE49-F238E27FC236}">
                <a16:creationId xmlns:a16="http://schemas.microsoft.com/office/drawing/2014/main" id="{BFD3A0A2-B54B-4F4A-A551-4BC5BBD3ED24}"/>
              </a:ext>
            </a:extLst>
          </p:cNvPr>
          <p:cNvCxnSpPr>
            <a:stCxn id="2" idx="7"/>
            <a:endCxn id="19" idx="3"/>
          </p:cNvCxnSpPr>
          <p:nvPr/>
        </p:nvCxnSpPr>
        <p:spPr>
          <a:xfrm flipV="1">
            <a:off x="2122229" y="1857971"/>
            <a:ext cx="2042276" cy="184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 20">
            <a:extLst>
              <a:ext uri="{FF2B5EF4-FFF2-40B4-BE49-F238E27FC236}">
                <a16:creationId xmlns:a16="http://schemas.microsoft.com/office/drawing/2014/main" id="{1D60DD66-592B-4833-A132-5F7457343ACA}"/>
              </a:ext>
            </a:extLst>
          </p:cNvPr>
          <p:cNvSpPr/>
          <p:nvPr/>
        </p:nvSpPr>
        <p:spPr>
          <a:xfrm>
            <a:off x="3933694" y="5717062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" name="Rak pilkoppling 5">
            <a:extLst>
              <a:ext uri="{FF2B5EF4-FFF2-40B4-BE49-F238E27FC236}">
                <a16:creationId xmlns:a16="http://schemas.microsoft.com/office/drawing/2014/main" id="{D6A4AEF2-E2DE-4AA8-9EBC-F312FBC630E7}"/>
              </a:ext>
            </a:extLst>
          </p:cNvPr>
          <p:cNvCxnSpPr>
            <a:stCxn id="2" idx="5"/>
            <a:endCxn id="21" idx="1"/>
          </p:cNvCxnSpPr>
          <p:nvPr/>
        </p:nvCxnSpPr>
        <p:spPr>
          <a:xfrm>
            <a:off x="2122229" y="3864122"/>
            <a:ext cx="1845847" cy="188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 28">
            <a:extLst>
              <a:ext uri="{FF2B5EF4-FFF2-40B4-BE49-F238E27FC236}">
                <a16:creationId xmlns:a16="http://schemas.microsoft.com/office/drawing/2014/main" id="{A71397C5-86DB-49F1-BE65-6E7874286405}"/>
              </a:ext>
            </a:extLst>
          </p:cNvPr>
          <p:cNvSpPr/>
          <p:nvPr/>
        </p:nvSpPr>
        <p:spPr>
          <a:xfrm>
            <a:off x="4168472" y="1272727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C96DD164-8026-422B-8322-CA9474262785}"/>
              </a:ext>
            </a:extLst>
          </p:cNvPr>
          <p:cNvCxnSpPr>
            <a:stCxn id="19" idx="0"/>
            <a:endCxn id="29" idx="4"/>
          </p:cNvCxnSpPr>
          <p:nvPr/>
        </p:nvCxnSpPr>
        <p:spPr>
          <a:xfrm flipV="1">
            <a:off x="4247512" y="1439537"/>
            <a:ext cx="3404" cy="22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 31">
            <a:extLst>
              <a:ext uri="{FF2B5EF4-FFF2-40B4-BE49-F238E27FC236}">
                <a16:creationId xmlns:a16="http://schemas.microsoft.com/office/drawing/2014/main" id="{28B7771A-A7EC-41F3-BED5-39DD4ABF4330}"/>
              </a:ext>
            </a:extLst>
          </p:cNvPr>
          <p:cNvSpPr/>
          <p:nvPr/>
        </p:nvSpPr>
        <p:spPr>
          <a:xfrm>
            <a:off x="4414123" y="212621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5" name="Rak pilkoppling 14">
            <a:extLst>
              <a:ext uri="{FF2B5EF4-FFF2-40B4-BE49-F238E27FC236}">
                <a16:creationId xmlns:a16="http://schemas.microsoft.com/office/drawing/2014/main" id="{5C493A43-C87F-4D4B-AF3C-3101C11BD4AC}"/>
              </a:ext>
            </a:extLst>
          </p:cNvPr>
          <p:cNvCxnSpPr>
            <a:stCxn id="19" idx="4"/>
            <a:endCxn id="32" idx="1"/>
          </p:cNvCxnSpPr>
          <p:nvPr/>
        </p:nvCxnSpPr>
        <p:spPr>
          <a:xfrm>
            <a:off x="4247512" y="1891835"/>
            <a:ext cx="190758" cy="258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pilkoppling 19">
            <a:extLst>
              <a:ext uri="{FF2B5EF4-FFF2-40B4-BE49-F238E27FC236}">
                <a16:creationId xmlns:a16="http://schemas.microsoft.com/office/drawing/2014/main" id="{ED2FC512-F77E-4F4B-BC50-0085D245B01D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364901" y="1776217"/>
            <a:ext cx="2876216" cy="4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 37">
            <a:extLst>
              <a:ext uri="{FF2B5EF4-FFF2-40B4-BE49-F238E27FC236}">
                <a16:creationId xmlns:a16="http://schemas.microsoft.com/office/drawing/2014/main" id="{3C9374DE-A123-46CF-8752-915D8289714B}"/>
              </a:ext>
            </a:extLst>
          </p:cNvPr>
          <p:cNvSpPr/>
          <p:nvPr/>
        </p:nvSpPr>
        <p:spPr>
          <a:xfrm>
            <a:off x="7182243" y="1691243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Ellips 38">
            <a:extLst>
              <a:ext uri="{FF2B5EF4-FFF2-40B4-BE49-F238E27FC236}">
                <a16:creationId xmlns:a16="http://schemas.microsoft.com/office/drawing/2014/main" id="{3F20AB00-99CD-46E6-88F4-29F24B137186}"/>
              </a:ext>
            </a:extLst>
          </p:cNvPr>
          <p:cNvSpPr/>
          <p:nvPr/>
        </p:nvSpPr>
        <p:spPr>
          <a:xfrm>
            <a:off x="6976863" y="5750926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3" name="Rak pilkoppling 22">
            <a:extLst>
              <a:ext uri="{FF2B5EF4-FFF2-40B4-BE49-F238E27FC236}">
                <a16:creationId xmlns:a16="http://schemas.microsoft.com/office/drawing/2014/main" id="{368208FC-5DDD-4206-96DE-A43A01CB3509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>
            <a:off x="4168472" y="5832680"/>
            <a:ext cx="2808391" cy="3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 46">
            <a:extLst>
              <a:ext uri="{FF2B5EF4-FFF2-40B4-BE49-F238E27FC236}">
                <a16:creationId xmlns:a16="http://schemas.microsoft.com/office/drawing/2014/main" id="{CD429C0F-EFB5-43AF-8175-E9FC2B8B4071}"/>
              </a:ext>
            </a:extLst>
          </p:cNvPr>
          <p:cNvSpPr/>
          <p:nvPr/>
        </p:nvSpPr>
        <p:spPr>
          <a:xfrm>
            <a:off x="1488667" y="339370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Ellips 50">
            <a:extLst>
              <a:ext uri="{FF2B5EF4-FFF2-40B4-BE49-F238E27FC236}">
                <a16:creationId xmlns:a16="http://schemas.microsoft.com/office/drawing/2014/main" id="{538E6158-A824-4656-B89C-61586E4A59EB}"/>
              </a:ext>
            </a:extLst>
          </p:cNvPr>
          <p:cNvSpPr/>
          <p:nvPr/>
        </p:nvSpPr>
        <p:spPr>
          <a:xfrm>
            <a:off x="1571110" y="4163788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Ellips 51">
            <a:extLst>
              <a:ext uri="{FF2B5EF4-FFF2-40B4-BE49-F238E27FC236}">
                <a16:creationId xmlns:a16="http://schemas.microsoft.com/office/drawing/2014/main" id="{88B6F02F-53E3-48F3-8557-D78F3182DBA1}"/>
              </a:ext>
            </a:extLst>
          </p:cNvPr>
          <p:cNvSpPr/>
          <p:nvPr/>
        </p:nvSpPr>
        <p:spPr>
          <a:xfrm>
            <a:off x="1857144" y="319959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3" name="Ellips 52">
            <a:extLst>
              <a:ext uri="{FF2B5EF4-FFF2-40B4-BE49-F238E27FC236}">
                <a16:creationId xmlns:a16="http://schemas.microsoft.com/office/drawing/2014/main" id="{A7DFA592-CDB1-40A6-9BD2-F66938085C0E}"/>
              </a:ext>
            </a:extLst>
          </p:cNvPr>
          <p:cNvSpPr/>
          <p:nvPr/>
        </p:nvSpPr>
        <p:spPr>
          <a:xfrm>
            <a:off x="1886718" y="4399593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8" name="Rak pilkoppling 27">
            <a:extLst>
              <a:ext uri="{FF2B5EF4-FFF2-40B4-BE49-F238E27FC236}">
                <a16:creationId xmlns:a16="http://schemas.microsoft.com/office/drawing/2014/main" id="{1F03A865-E6D7-4608-B7A0-2038C2AB8BA8}"/>
              </a:ext>
            </a:extLst>
          </p:cNvPr>
          <p:cNvCxnSpPr>
            <a:stCxn id="2" idx="0"/>
            <a:endCxn id="52" idx="4"/>
          </p:cNvCxnSpPr>
          <p:nvPr/>
        </p:nvCxnSpPr>
        <p:spPr>
          <a:xfrm flipH="1" flipV="1">
            <a:off x="1939588" y="3366406"/>
            <a:ext cx="99634" cy="30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pilkoppling 32">
            <a:extLst>
              <a:ext uri="{FF2B5EF4-FFF2-40B4-BE49-F238E27FC236}">
                <a16:creationId xmlns:a16="http://schemas.microsoft.com/office/drawing/2014/main" id="{1118ADDD-D29B-4E29-8641-CF1E093D1693}"/>
              </a:ext>
            </a:extLst>
          </p:cNvPr>
          <p:cNvCxnSpPr>
            <a:stCxn id="2" idx="2"/>
            <a:endCxn id="47" idx="5"/>
          </p:cNvCxnSpPr>
          <p:nvPr/>
        </p:nvCxnSpPr>
        <p:spPr>
          <a:xfrm flipH="1" flipV="1">
            <a:off x="1629407" y="3536087"/>
            <a:ext cx="292426" cy="24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ak pilkoppling 36">
            <a:extLst>
              <a:ext uri="{FF2B5EF4-FFF2-40B4-BE49-F238E27FC236}">
                <a16:creationId xmlns:a16="http://schemas.microsoft.com/office/drawing/2014/main" id="{ACE129FF-CDE3-4884-A62E-B0155E167091}"/>
              </a:ext>
            </a:extLst>
          </p:cNvPr>
          <p:cNvCxnSpPr>
            <a:cxnSpLocks/>
            <a:stCxn id="2" idx="3"/>
            <a:endCxn id="51" idx="7"/>
          </p:cNvCxnSpPr>
          <p:nvPr/>
        </p:nvCxnSpPr>
        <p:spPr>
          <a:xfrm flipH="1">
            <a:off x="1711850" y="3864122"/>
            <a:ext cx="244365" cy="32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ak pilkoppling 53">
            <a:extLst>
              <a:ext uri="{FF2B5EF4-FFF2-40B4-BE49-F238E27FC236}">
                <a16:creationId xmlns:a16="http://schemas.microsoft.com/office/drawing/2014/main" id="{DF2D0AF7-FABB-48FB-A634-F9945848E75F}"/>
              </a:ext>
            </a:extLst>
          </p:cNvPr>
          <p:cNvCxnSpPr>
            <a:stCxn id="2" idx="4"/>
            <a:endCxn id="53" idx="0"/>
          </p:cNvCxnSpPr>
          <p:nvPr/>
        </p:nvCxnSpPr>
        <p:spPr>
          <a:xfrm flipH="1">
            <a:off x="1969162" y="3897986"/>
            <a:ext cx="70060" cy="501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 55">
            <a:extLst>
              <a:ext uri="{FF2B5EF4-FFF2-40B4-BE49-F238E27FC236}">
                <a16:creationId xmlns:a16="http://schemas.microsoft.com/office/drawing/2014/main" id="{191FA059-BD35-413D-88D2-E781E0819251}"/>
              </a:ext>
            </a:extLst>
          </p:cNvPr>
          <p:cNvSpPr/>
          <p:nvPr/>
        </p:nvSpPr>
        <p:spPr>
          <a:xfrm>
            <a:off x="4204843" y="531441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7" name="Ellips 56">
            <a:extLst>
              <a:ext uri="{FF2B5EF4-FFF2-40B4-BE49-F238E27FC236}">
                <a16:creationId xmlns:a16="http://schemas.microsoft.com/office/drawing/2014/main" id="{1576E5CD-C495-42D8-8E5B-3585A5DFC2BE}"/>
              </a:ext>
            </a:extLst>
          </p:cNvPr>
          <p:cNvSpPr/>
          <p:nvPr/>
        </p:nvSpPr>
        <p:spPr>
          <a:xfrm>
            <a:off x="4287287" y="614262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Ellips 57">
            <a:extLst>
              <a:ext uri="{FF2B5EF4-FFF2-40B4-BE49-F238E27FC236}">
                <a16:creationId xmlns:a16="http://schemas.microsoft.com/office/drawing/2014/main" id="{568A53C0-0746-4EE3-AFAF-4E641192D246}"/>
              </a:ext>
            </a:extLst>
          </p:cNvPr>
          <p:cNvSpPr/>
          <p:nvPr/>
        </p:nvSpPr>
        <p:spPr>
          <a:xfrm>
            <a:off x="4934530" y="614262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Ellips 58">
            <a:extLst>
              <a:ext uri="{FF2B5EF4-FFF2-40B4-BE49-F238E27FC236}">
                <a16:creationId xmlns:a16="http://schemas.microsoft.com/office/drawing/2014/main" id="{6D0C7953-C529-4FB6-86F6-1DB94285B513}"/>
              </a:ext>
            </a:extLst>
          </p:cNvPr>
          <p:cNvSpPr/>
          <p:nvPr/>
        </p:nvSpPr>
        <p:spPr>
          <a:xfrm>
            <a:off x="4604574" y="6491683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0" name="Rak pilkoppling 59">
            <a:extLst>
              <a:ext uri="{FF2B5EF4-FFF2-40B4-BE49-F238E27FC236}">
                <a16:creationId xmlns:a16="http://schemas.microsoft.com/office/drawing/2014/main" id="{2666D20E-F36D-4D2D-9A98-587FFFE78B9B}"/>
              </a:ext>
            </a:extLst>
          </p:cNvPr>
          <p:cNvCxnSpPr>
            <a:cxnSpLocks/>
            <a:stCxn id="21" idx="0"/>
            <a:endCxn id="56" idx="3"/>
          </p:cNvCxnSpPr>
          <p:nvPr/>
        </p:nvCxnSpPr>
        <p:spPr>
          <a:xfrm flipV="1">
            <a:off x="4051083" y="5456797"/>
            <a:ext cx="177907" cy="26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ak pilkoppling 61">
            <a:extLst>
              <a:ext uri="{FF2B5EF4-FFF2-40B4-BE49-F238E27FC236}">
                <a16:creationId xmlns:a16="http://schemas.microsoft.com/office/drawing/2014/main" id="{B3605F02-FC76-4201-B5C0-77316A7D94A2}"/>
              </a:ext>
            </a:extLst>
          </p:cNvPr>
          <p:cNvCxnSpPr>
            <a:stCxn id="21" idx="4"/>
            <a:endCxn id="57" idx="1"/>
          </p:cNvCxnSpPr>
          <p:nvPr/>
        </p:nvCxnSpPr>
        <p:spPr>
          <a:xfrm>
            <a:off x="4051083" y="5948298"/>
            <a:ext cx="260351" cy="21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Rak pilkoppling 320">
            <a:extLst>
              <a:ext uri="{FF2B5EF4-FFF2-40B4-BE49-F238E27FC236}">
                <a16:creationId xmlns:a16="http://schemas.microsoft.com/office/drawing/2014/main" id="{D53020D0-15F8-4E15-9A8D-5BD18085716D}"/>
              </a:ext>
            </a:extLst>
          </p:cNvPr>
          <p:cNvCxnSpPr>
            <a:stCxn id="57" idx="5"/>
            <a:endCxn id="59" idx="0"/>
          </p:cNvCxnSpPr>
          <p:nvPr/>
        </p:nvCxnSpPr>
        <p:spPr>
          <a:xfrm>
            <a:off x="4428027" y="6285001"/>
            <a:ext cx="258991" cy="20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Rak pilkoppling 322">
            <a:extLst>
              <a:ext uri="{FF2B5EF4-FFF2-40B4-BE49-F238E27FC236}">
                <a16:creationId xmlns:a16="http://schemas.microsoft.com/office/drawing/2014/main" id="{14962BA1-1B83-4E3E-8396-69634F1CE594}"/>
              </a:ext>
            </a:extLst>
          </p:cNvPr>
          <p:cNvCxnSpPr>
            <a:stCxn id="57" idx="6"/>
            <a:endCxn id="58" idx="2"/>
          </p:cNvCxnSpPr>
          <p:nvPr/>
        </p:nvCxnSpPr>
        <p:spPr>
          <a:xfrm>
            <a:off x="4452174" y="6226025"/>
            <a:ext cx="482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 68">
            <a:extLst>
              <a:ext uri="{FF2B5EF4-FFF2-40B4-BE49-F238E27FC236}">
                <a16:creationId xmlns:a16="http://schemas.microsoft.com/office/drawing/2014/main" id="{5DFF336F-B347-43AB-BAF7-3AECC4E977BF}"/>
              </a:ext>
            </a:extLst>
          </p:cNvPr>
          <p:cNvSpPr/>
          <p:nvPr/>
        </p:nvSpPr>
        <p:spPr>
          <a:xfrm>
            <a:off x="7601718" y="6000239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Ellips 69">
            <a:extLst>
              <a:ext uri="{FF2B5EF4-FFF2-40B4-BE49-F238E27FC236}">
                <a16:creationId xmlns:a16="http://schemas.microsoft.com/office/drawing/2014/main" id="{BA2DAF78-CA71-41A5-98C6-EB772446E690}"/>
              </a:ext>
            </a:extLst>
          </p:cNvPr>
          <p:cNvSpPr/>
          <p:nvPr/>
        </p:nvSpPr>
        <p:spPr>
          <a:xfrm>
            <a:off x="8248961" y="6000239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1" name="Ellips 70">
            <a:extLst>
              <a:ext uri="{FF2B5EF4-FFF2-40B4-BE49-F238E27FC236}">
                <a16:creationId xmlns:a16="http://schemas.microsoft.com/office/drawing/2014/main" id="{6027E829-D282-44D0-8824-44DFC0401A7E}"/>
              </a:ext>
            </a:extLst>
          </p:cNvPr>
          <p:cNvSpPr/>
          <p:nvPr/>
        </p:nvSpPr>
        <p:spPr>
          <a:xfrm>
            <a:off x="7919005" y="6349302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72" name="Rak pilkoppling 71">
            <a:extLst>
              <a:ext uri="{FF2B5EF4-FFF2-40B4-BE49-F238E27FC236}">
                <a16:creationId xmlns:a16="http://schemas.microsoft.com/office/drawing/2014/main" id="{B775AB7B-679D-4AE8-AEF1-AAF2522BA763}"/>
              </a:ext>
            </a:extLst>
          </p:cNvPr>
          <p:cNvCxnSpPr>
            <a:stCxn id="69" idx="5"/>
            <a:endCxn id="71" idx="0"/>
          </p:cNvCxnSpPr>
          <p:nvPr/>
        </p:nvCxnSpPr>
        <p:spPr>
          <a:xfrm>
            <a:off x="7742458" y="6142620"/>
            <a:ext cx="258991" cy="20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ak pilkoppling 72">
            <a:extLst>
              <a:ext uri="{FF2B5EF4-FFF2-40B4-BE49-F238E27FC236}">
                <a16:creationId xmlns:a16="http://schemas.microsoft.com/office/drawing/2014/main" id="{41DEDD62-F215-4BFA-BA2D-7D49D9D54E4A}"/>
              </a:ext>
            </a:extLst>
          </p:cNvPr>
          <p:cNvCxnSpPr>
            <a:stCxn id="69" idx="6"/>
            <a:endCxn id="70" idx="2"/>
          </p:cNvCxnSpPr>
          <p:nvPr/>
        </p:nvCxnSpPr>
        <p:spPr>
          <a:xfrm>
            <a:off x="7766605" y="6083644"/>
            <a:ext cx="482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Rak pilkoppling 324">
            <a:extLst>
              <a:ext uri="{FF2B5EF4-FFF2-40B4-BE49-F238E27FC236}">
                <a16:creationId xmlns:a16="http://schemas.microsoft.com/office/drawing/2014/main" id="{8D3F675B-3E00-4C76-8F66-B9E845803062}"/>
              </a:ext>
            </a:extLst>
          </p:cNvPr>
          <p:cNvCxnSpPr>
            <a:stCxn id="39" idx="6"/>
            <a:endCxn id="69" idx="1"/>
          </p:cNvCxnSpPr>
          <p:nvPr/>
        </p:nvCxnSpPr>
        <p:spPr>
          <a:xfrm>
            <a:off x="7211641" y="5866544"/>
            <a:ext cx="414224" cy="158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llips 75">
            <a:extLst>
              <a:ext uri="{FF2B5EF4-FFF2-40B4-BE49-F238E27FC236}">
                <a16:creationId xmlns:a16="http://schemas.microsoft.com/office/drawing/2014/main" id="{41C9541F-7143-4430-8D5A-AD1B1CBBACCD}"/>
              </a:ext>
            </a:extLst>
          </p:cNvPr>
          <p:cNvSpPr/>
          <p:nvPr/>
        </p:nvSpPr>
        <p:spPr>
          <a:xfrm>
            <a:off x="7354205" y="508085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7" name="Ellips 76">
            <a:extLst>
              <a:ext uri="{FF2B5EF4-FFF2-40B4-BE49-F238E27FC236}">
                <a16:creationId xmlns:a16="http://schemas.microsoft.com/office/drawing/2014/main" id="{498513D8-5044-4318-A937-38B03EBBD7E3}"/>
              </a:ext>
            </a:extLst>
          </p:cNvPr>
          <p:cNvSpPr/>
          <p:nvPr/>
        </p:nvSpPr>
        <p:spPr>
          <a:xfrm>
            <a:off x="7860477" y="4926255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8" name="Ellips 77">
            <a:extLst>
              <a:ext uri="{FF2B5EF4-FFF2-40B4-BE49-F238E27FC236}">
                <a16:creationId xmlns:a16="http://schemas.microsoft.com/office/drawing/2014/main" id="{03763AC3-C7CB-4F1F-A804-335EFD765305}"/>
              </a:ext>
            </a:extLst>
          </p:cNvPr>
          <p:cNvSpPr/>
          <p:nvPr/>
        </p:nvSpPr>
        <p:spPr>
          <a:xfrm>
            <a:off x="7925339" y="524766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79" name="Rak pilkoppling 78">
            <a:extLst>
              <a:ext uri="{FF2B5EF4-FFF2-40B4-BE49-F238E27FC236}">
                <a16:creationId xmlns:a16="http://schemas.microsoft.com/office/drawing/2014/main" id="{653A9414-61C8-47EF-90BB-C631FBB529AF}"/>
              </a:ext>
            </a:extLst>
          </p:cNvPr>
          <p:cNvCxnSpPr>
            <a:cxnSpLocks/>
            <a:stCxn id="76" idx="5"/>
            <a:endCxn id="78" idx="2"/>
          </p:cNvCxnSpPr>
          <p:nvPr/>
        </p:nvCxnSpPr>
        <p:spPr>
          <a:xfrm>
            <a:off x="7494945" y="5223231"/>
            <a:ext cx="430394" cy="10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ak pilkoppling 79">
            <a:extLst>
              <a:ext uri="{FF2B5EF4-FFF2-40B4-BE49-F238E27FC236}">
                <a16:creationId xmlns:a16="http://schemas.microsoft.com/office/drawing/2014/main" id="{50EE2CA0-840B-48F9-8ED6-F76D91E91F3B}"/>
              </a:ext>
            </a:extLst>
          </p:cNvPr>
          <p:cNvCxnSpPr>
            <a:cxnSpLocks/>
            <a:stCxn id="76" idx="7"/>
            <a:endCxn id="77" idx="3"/>
          </p:cNvCxnSpPr>
          <p:nvPr/>
        </p:nvCxnSpPr>
        <p:spPr>
          <a:xfrm flipV="1">
            <a:off x="7494945" y="5068636"/>
            <a:ext cx="389679" cy="3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Rak pilkoppling 329">
            <a:extLst>
              <a:ext uri="{FF2B5EF4-FFF2-40B4-BE49-F238E27FC236}">
                <a16:creationId xmlns:a16="http://schemas.microsoft.com/office/drawing/2014/main" id="{0DC8EE3D-74A0-4436-A091-5F01502E1191}"/>
              </a:ext>
            </a:extLst>
          </p:cNvPr>
          <p:cNvCxnSpPr>
            <a:cxnSpLocks/>
            <a:stCxn id="39" idx="0"/>
            <a:endCxn id="76" idx="4"/>
          </p:cNvCxnSpPr>
          <p:nvPr/>
        </p:nvCxnSpPr>
        <p:spPr>
          <a:xfrm flipV="1">
            <a:off x="7094252" y="5247660"/>
            <a:ext cx="342397" cy="50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 89">
            <a:extLst>
              <a:ext uri="{FF2B5EF4-FFF2-40B4-BE49-F238E27FC236}">
                <a16:creationId xmlns:a16="http://schemas.microsoft.com/office/drawing/2014/main" id="{50FAF01E-F6E5-431D-8809-A0121F0338AD}"/>
              </a:ext>
            </a:extLst>
          </p:cNvPr>
          <p:cNvSpPr/>
          <p:nvPr/>
        </p:nvSpPr>
        <p:spPr>
          <a:xfrm>
            <a:off x="7778034" y="156063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1" name="Ellips 90">
            <a:extLst>
              <a:ext uri="{FF2B5EF4-FFF2-40B4-BE49-F238E27FC236}">
                <a16:creationId xmlns:a16="http://schemas.microsoft.com/office/drawing/2014/main" id="{0F3F2916-5533-4BFE-8843-B0CD5514EE59}"/>
              </a:ext>
            </a:extLst>
          </p:cNvPr>
          <p:cNvSpPr/>
          <p:nvPr/>
        </p:nvSpPr>
        <p:spPr>
          <a:xfrm>
            <a:off x="8083843" y="1159017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2" name="Ellips 91">
            <a:extLst>
              <a:ext uri="{FF2B5EF4-FFF2-40B4-BE49-F238E27FC236}">
                <a16:creationId xmlns:a16="http://schemas.microsoft.com/office/drawing/2014/main" id="{43C9C1F8-ADDF-4090-A180-4DBAFF79FEA7}"/>
              </a:ext>
            </a:extLst>
          </p:cNvPr>
          <p:cNvSpPr/>
          <p:nvPr/>
        </p:nvSpPr>
        <p:spPr>
          <a:xfrm>
            <a:off x="8349168" y="172744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93" name="Rak pilkoppling 92">
            <a:extLst>
              <a:ext uri="{FF2B5EF4-FFF2-40B4-BE49-F238E27FC236}">
                <a16:creationId xmlns:a16="http://schemas.microsoft.com/office/drawing/2014/main" id="{636AC446-3250-4C43-8962-4CE8B805C57B}"/>
              </a:ext>
            </a:extLst>
          </p:cNvPr>
          <p:cNvCxnSpPr>
            <a:cxnSpLocks/>
            <a:stCxn id="90" idx="5"/>
            <a:endCxn id="92" idx="2"/>
          </p:cNvCxnSpPr>
          <p:nvPr/>
        </p:nvCxnSpPr>
        <p:spPr>
          <a:xfrm>
            <a:off x="7918774" y="1703015"/>
            <a:ext cx="430394" cy="10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ak pilkoppling 93">
            <a:extLst>
              <a:ext uri="{FF2B5EF4-FFF2-40B4-BE49-F238E27FC236}">
                <a16:creationId xmlns:a16="http://schemas.microsoft.com/office/drawing/2014/main" id="{012FB766-129B-44B0-BE64-C44260C1FD68}"/>
              </a:ext>
            </a:extLst>
          </p:cNvPr>
          <p:cNvCxnSpPr>
            <a:cxnSpLocks/>
            <a:stCxn id="90" idx="7"/>
            <a:endCxn id="91" idx="3"/>
          </p:cNvCxnSpPr>
          <p:nvPr/>
        </p:nvCxnSpPr>
        <p:spPr>
          <a:xfrm flipV="1">
            <a:off x="7918774" y="1301398"/>
            <a:ext cx="189216" cy="283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Rak pilkoppling 336">
            <a:extLst>
              <a:ext uri="{FF2B5EF4-FFF2-40B4-BE49-F238E27FC236}">
                <a16:creationId xmlns:a16="http://schemas.microsoft.com/office/drawing/2014/main" id="{6A184A51-67FC-4554-9099-0BAEC4BA413C}"/>
              </a:ext>
            </a:extLst>
          </p:cNvPr>
          <p:cNvCxnSpPr>
            <a:stCxn id="38" idx="6"/>
            <a:endCxn id="90" idx="2"/>
          </p:cNvCxnSpPr>
          <p:nvPr/>
        </p:nvCxnSpPr>
        <p:spPr>
          <a:xfrm flipV="1">
            <a:off x="7417021" y="1644039"/>
            <a:ext cx="361013" cy="16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Bildobjekt 4">
            <a:hlinkClick r:id="rId3"/>
            <a:extLst>
              <a:ext uri="{FF2B5EF4-FFF2-40B4-BE49-F238E27FC236}">
                <a16:creationId xmlns:a16="http://schemas.microsoft.com/office/drawing/2014/main" id="{86DA08FF-FEA2-4296-A418-411747FF6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193" y="2598882"/>
            <a:ext cx="4705655" cy="2302944"/>
          </a:xfrm>
          <a:prstGeom prst="rect">
            <a:avLst/>
          </a:prstGeom>
        </p:spPr>
      </p:pic>
      <p:pic>
        <p:nvPicPr>
          <p:cNvPr id="66" name="Bildobjekt 65">
            <a:extLst>
              <a:ext uri="{FF2B5EF4-FFF2-40B4-BE49-F238E27FC236}">
                <a16:creationId xmlns:a16="http://schemas.microsoft.com/office/drawing/2014/main" id="{946CB751-E724-4EFC-BAE7-0CBAFADE3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23744" y="2775215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Bildobjekt 66">
            <a:extLst>
              <a:ext uri="{FF2B5EF4-FFF2-40B4-BE49-F238E27FC236}">
                <a16:creationId xmlns:a16="http://schemas.microsoft.com/office/drawing/2014/main" id="{A822F308-5A2F-4D68-A137-415F429C4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66270" y="742146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Bildobjekt 67">
            <a:extLst>
              <a:ext uri="{FF2B5EF4-FFF2-40B4-BE49-F238E27FC236}">
                <a16:creationId xmlns:a16="http://schemas.microsoft.com/office/drawing/2014/main" id="{31752C83-92E6-4E37-897A-777B6B749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68744" y="592060"/>
            <a:ext cx="2015374" cy="2015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Bildobjekt 73">
            <a:extLst>
              <a:ext uri="{FF2B5EF4-FFF2-40B4-BE49-F238E27FC236}">
                <a16:creationId xmlns:a16="http://schemas.microsoft.com/office/drawing/2014/main" id="{5A4A6588-782D-4B11-BDD1-2CDA98942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595703" y="4963446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" name="Bildobjekt 74">
            <a:extLst>
              <a:ext uri="{FF2B5EF4-FFF2-40B4-BE49-F238E27FC236}">
                <a16:creationId xmlns:a16="http://schemas.microsoft.com/office/drawing/2014/main" id="{F4E458A1-1811-4B9E-8EF6-935253E58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62525" y="4759379"/>
            <a:ext cx="2095233" cy="20952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77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Basic concepts</a:t>
            </a:r>
            <a:endParaRPr sz="3200" b="1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8AAE6F5B-0752-4D55-BC65-63B522ABDAE8}"/>
              </a:ext>
            </a:extLst>
          </p:cNvPr>
          <p:cNvSpPr txBox="1"/>
          <p:nvPr/>
        </p:nvSpPr>
        <p:spPr>
          <a:xfrm>
            <a:off x="856648" y="1337912"/>
            <a:ext cx="634802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RDF</a:t>
            </a:r>
          </a:p>
          <a:p>
            <a:r>
              <a:rPr lang="en-US" sz="2800" dirty="0"/>
              <a:t>Resource Description Framework</a:t>
            </a:r>
          </a:p>
          <a:p>
            <a:endParaRPr lang="en-US" sz="2800" dirty="0"/>
          </a:p>
          <a:p>
            <a:r>
              <a:rPr lang="en-US" sz="2800" b="1" dirty="0"/>
              <a:t>RDFS</a:t>
            </a:r>
          </a:p>
          <a:p>
            <a:r>
              <a:rPr lang="en-US" sz="2800" dirty="0"/>
              <a:t>Resource Description Framework Schema</a:t>
            </a:r>
          </a:p>
          <a:p>
            <a:endParaRPr lang="en-US" sz="2800" dirty="0"/>
          </a:p>
          <a:p>
            <a:r>
              <a:rPr lang="en-US" sz="2800" b="1" dirty="0"/>
              <a:t>SPARQL</a:t>
            </a:r>
          </a:p>
          <a:p>
            <a:r>
              <a:rPr lang="en-US" sz="2800" dirty="0"/>
              <a:t>SPARQL protocol and RDF Query Language</a:t>
            </a:r>
          </a:p>
          <a:p>
            <a:endParaRPr lang="en-US" sz="2800" dirty="0"/>
          </a:p>
          <a:p>
            <a:r>
              <a:rPr lang="en-US" sz="2800" b="1" dirty="0"/>
              <a:t>OWL</a:t>
            </a:r>
          </a:p>
          <a:p>
            <a:r>
              <a:rPr lang="en-US" sz="2800" dirty="0"/>
              <a:t>Web Ontology Language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412395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Technology Stack – Web technology</a:t>
            </a:r>
            <a:endParaRPr sz="3200" b="1" dirty="0"/>
          </a:p>
        </p:txBody>
      </p:sp>
      <p:pic>
        <p:nvPicPr>
          <p:cNvPr id="343" name="Google Shape;3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867" y="1087234"/>
            <a:ext cx="8408867" cy="5609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0104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63" y="1550182"/>
            <a:ext cx="6677033" cy="340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386" y="4646860"/>
            <a:ext cx="4473800" cy="208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9A708778-8C63-4ED4-AD89-F39E45032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578" y="273779"/>
            <a:ext cx="2095500" cy="2266950"/>
          </a:xfrm>
          <a:prstGeom prst="rect">
            <a:avLst/>
          </a:prstGeom>
        </p:spPr>
      </p:pic>
      <p:sp>
        <p:nvSpPr>
          <p:cNvPr id="7" name="Google Shape;387;p53">
            <a:extLst>
              <a:ext uri="{FF2B5EF4-FFF2-40B4-BE49-F238E27FC236}">
                <a16:creationId xmlns:a16="http://schemas.microsoft.com/office/drawing/2014/main" id="{534F4C06-3E6F-4B3B-B100-390CC2DD6C70}"/>
              </a:ext>
            </a:extLst>
          </p:cNvPr>
          <p:cNvSpPr txBox="1"/>
          <p:nvPr/>
        </p:nvSpPr>
        <p:spPr>
          <a:xfrm>
            <a:off x="609599" y="998367"/>
            <a:ext cx="7494165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RDF – Resource Description Framework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D5D8B767-29E7-4A70-96C7-EBCEB9B7AD1F}"/>
              </a:ext>
            </a:extLst>
          </p:cNvPr>
          <p:cNvSpPr txBox="1"/>
          <p:nvPr/>
        </p:nvSpPr>
        <p:spPr>
          <a:xfrm>
            <a:off x="1600453" y="4963166"/>
            <a:ext cx="1334211" cy="5847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A Fact!</a:t>
            </a:r>
            <a:endParaRPr lang="en-SE" sz="3200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84E1B0E7-B991-4792-8967-1DBEC302B63C}"/>
              </a:ext>
            </a:extLst>
          </p:cNvPr>
          <p:cNvSpPr txBox="1"/>
          <p:nvPr/>
        </p:nvSpPr>
        <p:spPr>
          <a:xfrm>
            <a:off x="7679975" y="4780437"/>
            <a:ext cx="3812262" cy="1200329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hasWindow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:Window13 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7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334" y="1290434"/>
            <a:ext cx="9949801" cy="51538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BFAC238E-2DFC-4B81-9811-FE56F3C4FB68}"/>
              </a:ext>
            </a:extLst>
          </p:cNvPr>
          <p:cNvSpPr/>
          <p:nvPr/>
        </p:nvSpPr>
        <p:spPr>
          <a:xfrm>
            <a:off x="1218835" y="2804636"/>
            <a:ext cx="3238865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WallA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hasWindow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:Window13 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:Window13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typeNo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“24”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frameColor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“green”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:openable “true” .</a:t>
            </a:r>
          </a:p>
        </p:txBody>
      </p:sp>
    </p:spTree>
    <p:extLst>
      <p:ext uri="{BB962C8B-B14F-4D97-AF65-F5344CB8AC3E}">
        <p14:creationId xmlns:p14="http://schemas.microsoft.com/office/powerpoint/2010/main" val="312600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D26FEADB300E34D9FA0418C33B285B4" ma:contentTypeVersion="12" ma:contentTypeDescription="Skapa ett nytt dokument." ma:contentTypeScope="" ma:versionID="b39cc1b5d152f4b30728d44a8ef08336">
  <xsd:schema xmlns:xsd="http://www.w3.org/2001/XMLSchema" xmlns:xs="http://www.w3.org/2001/XMLSchema" xmlns:p="http://schemas.microsoft.com/office/2006/metadata/properties" xmlns:ns3="10a181bf-59a4-474b-8979-7e583ae48d32" xmlns:ns4="c4edcef8-82ae-4af1-9169-b4c052f89c9e" targetNamespace="http://schemas.microsoft.com/office/2006/metadata/properties" ma:root="true" ma:fieldsID="030d32681c40b497e45a33fa6daae480" ns3:_="" ns4:_="">
    <xsd:import namespace="10a181bf-59a4-474b-8979-7e583ae48d32"/>
    <xsd:import namespace="c4edcef8-82ae-4af1-9169-b4c052f89c9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181bf-59a4-474b-8979-7e583ae48d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a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at med information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Delar tips,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edcef8-82ae-4af1-9169-b4c052f89c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1196BEF-35E2-4246-B980-09A400F4B8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DBF11C-1CC2-4DD7-AF01-2C1BAE129C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181bf-59a4-474b-8979-7e583ae48d32"/>
    <ds:schemaRef ds:uri="c4edcef8-82ae-4af1-9169-b4c052f89c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77DDC2-1412-4DF3-AA0D-6ABB6AC7AE6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3257</TotalTime>
  <Words>3321</Words>
  <Application>Microsoft Office PowerPoint</Application>
  <PresentationFormat>Bredbild</PresentationFormat>
  <Paragraphs>431</Paragraphs>
  <Slides>46</Slides>
  <Notes>28</Notes>
  <HiddenSlides>9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Libre Franklin</vt:lpstr>
      <vt:lpstr>Verdana</vt:lpstr>
      <vt:lpstr>Office-teema</vt:lpstr>
      <vt:lpstr>V441 Ontologi for bruinspeksjon med Lenkede data og Semantisk Web teknologi</vt:lpstr>
      <vt:lpstr>Agenda</vt:lpstr>
      <vt:lpstr>Linked Data &amp; The Semantic Web – Crash course (~10 mins)</vt:lpstr>
      <vt:lpstr>Linked data – starting with the web (linked documents) Physical machines abstracted away</vt:lpstr>
      <vt:lpstr>Linked data - Semantic Web (Web of data)</vt:lpstr>
      <vt:lpstr>Basic concepts</vt:lpstr>
      <vt:lpstr>Technology Stack – Web technology</vt:lpstr>
      <vt:lpstr>Basic Concepts</vt:lpstr>
      <vt:lpstr>Basic Concepts</vt:lpstr>
      <vt:lpstr>Basic Concepts</vt:lpstr>
      <vt:lpstr>RDF/RDFS – important concepts</vt:lpstr>
      <vt:lpstr>Basic Concepts</vt:lpstr>
      <vt:lpstr>Basic Concepts</vt:lpstr>
      <vt:lpstr>OWL – lite överkurs…</vt:lpstr>
      <vt:lpstr>OWL – Important concepts</vt:lpstr>
      <vt:lpstr>OWL – Important concepts</vt:lpstr>
      <vt:lpstr>OWL – Important concepts</vt:lpstr>
      <vt:lpstr>OWL nackdelar?</vt:lpstr>
      <vt:lpstr>Analogi med traditionell databasteknologi</vt:lpstr>
      <vt:lpstr>Databas vs Ontologi</vt:lpstr>
      <vt:lpstr>Databas vs Ontologi</vt:lpstr>
      <vt:lpstr>Databas vs Ontologi</vt:lpstr>
      <vt:lpstr>Databas vs Ontologi</vt:lpstr>
      <vt:lpstr>OWL – Read more and learn</vt:lpstr>
      <vt:lpstr>LD/SW – Read more and learn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Ontologi – grundläggande information</vt:lpstr>
      <vt:lpstr>Ontologi – grundläggande information…</vt:lpstr>
      <vt:lpstr>PowerPoint-presentation</vt:lpstr>
      <vt:lpstr>UML - Skade</vt:lpstr>
      <vt:lpstr>UML - Kodelister</vt:lpstr>
      <vt:lpstr>UML - Tiltak</vt:lpstr>
      <vt:lpstr>UML - Sårbarhet</vt:lpstr>
      <vt:lpstr>UML - Lokasjon</vt:lpstr>
      <vt:lpstr>Linking Rule Sets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Susa Laine</dc:creator>
  <cp:lastModifiedBy>Lars Wikström</cp:lastModifiedBy>
  <cp:revision>91</cp:revision>
  <dcterms:created xsi:type="dcterms:W3CDTF">2019-12-04T07:35:41Z</dcterms:created>
  <dcterms:modified xsi:type="dcterms:W3CDTF">2021-01-19T10:36:08Z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0x0101009D26FEADB300E34D9FA0418C33B285B4</vt:lpwstr>
  </property>
</Properties>
</file>